
<file path=[Content_Types].xml><?xml version="1.0" encoding="utf-8"?>
<Types xmlns="http://schemas.openxmlformats.org/package/2006/content-types">
  <Default Extension="emf" ContentType="image/x-emf"/>
  <Default Extension="jpeg" ContentType="image/jpeg"/>
  <Default Extension="jpg&amp;ehk=9uH"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7" r:id="rId2"/>
    <p:sldId id="258" r:id="rId3"/>
    <p:sldId id="552" r:id="rId4"/>
    <p:sldId id="557" r:id="rId5"/>
    <p:sldId id="558" r:id="rId6"/>
    <p:sldId id="272" r:id="rId7"/>
    <p:sldId id="273" r:id="rId8"/>
    <p:sldId id="563" r:id="rId9"/>
    <p:sldId id="564" r:id="rId10"/>
    <p:sldId id="565" r:id="rId11"/>
    <p:sldId id="571" r:id="rId12"/>
    <p:sldId id="567" r:id="rId13"/>
    <p:sldId id="560" r:id="rId14"/>
    <p:sldId id="578" r:id="rId15"/>
    <p:sldId id="568" r:id="rId16"/>
    <p:sldId id="259" r:id="rId17"/>
    <p:sldId id="303" r:id="rId18"/>
    <p:sldId id="300" r:id="rId19"/>
    <p:sldId id="304" r:id="rId20"/>
    <p:sldId id="305" r:id="rId21"/>
    <p:sldId id="302" r:id="rId22"/>
    <p:sldId id="569" r:id="rId23"/>
    <p:sldId id="260" r:id="rId24"/>
    <p:sldId id="261" r:id="rId25"/>
    <p:sldId id="262" r:id="rId26"/>
    <p:sldId id="265" r:id="rId27"/>
    <p:sldId id="266" r:id="rId28"/>
    <p:sldId id="306" r:id="rId29"/>
    <p:sldId id="307" r:id="rId30"/>
    <p:sldId id="570" r:id="rId31"/>
    <p:sldId id="311" r:id="rId32"/>
    <p:sldId id="267" r:id="rId33"/>
    <p:sldId id="268" r:id="rId34"/>
    <p:sldId id="269" r:id="rId35"/>
    <p:sldId id="270" r:id="rId36"/>
    <p:sldId id="574" r:id="rId37"/>
    <p:sldId id="575" r:id="rId38"/>
    <p:sldId id="561" r:id="rId39"/>
    <p:sldId id="562" r:id="rId40"/>
    <p:sldId id="577" r:id="rId41"/>
    <p:sldId id="579" r:id="rId42"/>
    <p:sldId id="274" r:id="rId43"/>
    <p:sldId id="576" r:id="rId44"/>
    <p:sldId id="276" r:id="rId45"/>
    <p:sldId id="277" r:id="rId46"/>
    <p:sldId id="275" r:id="rId4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4660"/>
  </p:normalViewPr>
  <p:slideViewPr>
    <p:cSldViewPr snapToGrid="0" showGuides="1">
      <p:cViewPr varScale="1">
        <p:scale>
          <a:sx n="78" d="100"/>
          <a:sy n="78" d="100"/>
        </p:scale>
        <p:origin x="64" y="256"/>
      </p:cViewPr>
      <p:guideLst>
        <p:guide orient="horz" pos="4037"/>
        <p:guide pos="2880"/>
      </p:guideLst>
    </p:cSldViewPr>
  </p:slideViewPr>
  <p:notesTextViewPr>
    <p:cViewPr>
      <p:scale>
        <a:sx n="3" d="2"/>
        <a:sy n="3" d="2"/>
      </p:scale>
      <p:origin x="0" y="0"/>
    </p:cViewPr>
  </p:notesTextViewPr>
  <p:sorterViewPr>
    <p:cViewPr varScale="1">
      <p:scale>
        <a:sx n="1" d="1"/>
        <a:sy n="1" d="1"/>
      </p:scale>
      <p:origin x="0" y="-113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04FF87-09E1-4A8D-8D51-1834B5BDD1C5}" type="datetimeFigureOut">
              <a:rPr lang="de-DE" smtClean="0"/>
              <a:t>23.05.2019</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CA3130-518C-4CF8-9F85-483C78E6C757}" type="slidenum">
              <a:rPr lang="de-DE" smtClean="0"/>
              <a:t>‹Nr.›</a:t>
            </a:fld>
            <a:endParaRPr lang="de-DE"/>
          </a:p>
        </p:txBody>
      </p:sp>
    </p:spTree>
    <p:extLst>
      <p:ext uri="{BB962C8B-B14F-4D97-AF65-F5344CB8AC3E}">
        <p14:creationId xmlns:p14="http://schemas.microsoft.com/office/powerpoint/2010/main" val="1581638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1588"/>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el 1"/>
          <p:cNvSpPr>
            <a:spLocks noGrp="1"/>
          </p:cNvSpPr>
          <p:nvPr>
            <p:ph type="ctrTitle"/>
          </p:nvPr>
        </p:nvSpPr>
        <p:spPr>
          <a:xfrm>
            <a:off x="1763688" y="4653136"/>
            <a:ext cx="6408712" cy="1152128"/>
          </a:xfrm>
        </p:spPr>
        <p:txBody>
          <a:bodyPr anchor="t"/>
          <a:lstStyle>
            <a:lvl1pPr algn="l">
              <a:defRPr sz="1800" cap="all" baseline="0">
                <a:solidFill>
                  <a:schemeClr val="accent2"/>
                </a:solidFill>
              </a:defRPr>
            </a:lvl1pPr>
          </a:lstStyle>
          <a:p>
            <a:r>
              <a:rPr lang="de-DE"/>
              <a:t>Titelmasterformat durch Klicken bearbeiten</a:t>
            </a:r>
            <a:endParaRPr lang="de-DE" dirty="0"/>
          </a:p>
        </p:txBody>
      </p:sp>
      <p:sp>
        <p:nvSpPr>
          <p:cNvPr id="3" name="Untertitel 2"/>
          <p:cNvSpPr>
            <a:spLocks noGrp="1"/>
          </p:cNvSpPr>
          <p:nvPr>
            <p:ph type="subTitle" idx="1" hasCustomPrompt="1"/>
          </p:nvPr>
        </p:nvSpPr>
        <p:spPr>
          <a:xfrm>
            <a:off x="1763688" y="5877272"/>
            <a:ext cx="6400800" cy="792088"/>
          </a:xfrm>
        </p:spPr>
        <p:txBody>
          <a:bodyPr/>
          <a:lstStyle>
            <a:lvl1pPr marL="0" indent="0" algn="l">
              <a:buNone/>
              <a:defRPr sz="1200">
                <a:solidFill>
                  <a:schemeClr val="tx1"/>
                </a:solidFill>
                <a:latin typeface="Arial Black"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Name des Vortragenden</a:t>
            </a:r>
          </a:p>
          <a:p>
            <a:r>
              <a:rPr lang="de-DE" dirty="0"/>
              <a:t>Firma</a:t>
            </a:r>
          </a:p>
          <a:p>
            <a:r>
              <a:rPr lang="de-DE" dirty="0"/>
              <a:t>Job Position / Funktion</a:t>
            </a:r>
          </a:p>
        </p:txBody>
      </p:sp>
    </p:spTree>
    <p:extLst>
      <p:ext uri="{BB962C8B-B14F-4D97-AF65-F5344CB8AC3E}">
        <p14:creationId xmlns:p14="http://schemas.microsoft.com/office/powerpoint/2010/main" val="392352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 mit Beschriftung">
    <p:spTree>
      <p:nvGrpSpPr>
        <p:cNvPr id="1" name=""/>
        <p:cNvGrpSpPr/>
        <p:nvPr/>
      </p:nvGrpSpPr>
      <p:grpSpPr>
        <a:xfrm>
          <a:off x="0" y="0"/>
          <a:ext cx="0" cy="0"/>
          <a:chOff x="0" y="0"/>
          <a:chExt cx="0" cy="0"/>
        </a:xfrm>
      </p:grpSpPr>
      <p:sp>
        <p:nvSpPr>
          <p:cNvPr id="3" name="Bildplatzhalter 2"/>
          <p:cNvSpPr>
            <a:spLocks noGrp="1"/>
          </p:cNvSpPr>
          <p:nvPr>
            <p:ph type="pic" idx="1"/>
          </p:nvPr>
        </p:nvSpPr>
        <p:spPr>
          <a:xfrm>
            <a:off x="467544" y="1484784"/>
            <a:ext cx="8280920" cy="388255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467544" y="5367338"/>
            <a:ext cx="828092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p:cNvSpPr>
            <a:spLocks noGrp="1"/>
          </p:cNvSpPr>
          <p:nvPr>
            <p:ph type="dt" sz="half" idx="10"/>
          </p:nvPr>
        </p:nvSpPr>
        <p:spPr/>
        <p:txBody>
          <a:bodyPr/>
          <a:lstStyle>
            <a:lvl1pPr>
              <a:defRPr/>
            </a:lvl1pPr>
          </a:lstStyle>
          <a:p>
            <a:fld id="{4CCF4015-1079-4B04-80A3-8192076817FE}" type="datetime1">
              <a:rPr lang="de-DE" smtClean="0">
                <a:solidFill>
                  <a:srgbClr val="3E3D40">
                    <a:lumMod val="60000"/>
                    <a:lumOff val="40000"/>
                  </a:srgbClr>
                </a:solidFill>
              </a:rPr>
              <a:t>23.05.2019</a:t>
            </a:fld>
            <a:endParaRPr lang="de-DE">
              <a:solidFill>
                <a:srgbClr val="3E3D40">
                  <a:lumMod val="60000"/>
                  <a:lumOff val="40000"/>
                </a:srgbClr>
              </a:solidFill>
            </a:endParaRPr>
          </a:p>
        </p:txBody>
      </p:sp>
      <p:sp>
        <p:nvSpPr>
          <p:cNvPr id="6" name="Fußzeilenplatzhalter 4"/>
          <p:cNvSpPr>
            <a:spLocks noGrp="1"/>
          </p:cNvSpPr>
          <p:nvPr>
            <p:ph type="ftr" sz="quarter" idx="11"/>
          </p:nvPr>
        </p:nvSpPr>
        <p:spPr/>
        <p:txBody>
          <a:bodyPr/>
          <a:lstStyle>
            <a:lvl1pPr>
              <a:defRPr/>
            </a:lvl1pPr>
          </a:lstStyle>
          <a:p>
            <a:r>
              <a:rPr lang="de-DE">
                <a:solidFill>
                  <a:srgbClr val="3E3D40">
                    <a:lumMod val="60000"/>
                    <a:lumOff val="40000"/>
                  </a:srgbClr>
                </a:solidFill>
              </a:rPr>
              <a:t>JKU SS 2019</a:t>
            </a:r>
          </a:p>
        </p:txBody>
      </p:sp>
      <p:sp>
        <p:nvSpPr>
          <p:cNvPr id="7" name="Foliennummernplatzhalter 5"/>
          <p:cNvSpPr>
            <a:spLocks noGrp="1"/>
          </p:cNvSpPr>
          <p:nvPr>
            <p:ph type="sldNum" sz="quarter" idx="12"/>
          </p:nvPr>
        </p:nvSpPr>
        <p:spPr/>
        <p:txBody>
          <a:bodyPr/>
          <a:lstStyle>
            <a:lvl1pPr>
              <a:defRPr/>
            </a:lvl1pPr>
          </a:lstStyle>
          <a:p>
            <a:fld id="{71F430A0-DF90-4682-B8C1-1BCFE983D179}" type="slidenum">
              <a:rPr lang="de-DE" smtClean="0">
                <a:solidFill>
                  <a:srgbClr val="3E3D40">
                    <a:lumMod val="60000"/>
                    <a:lumOff val="40000"/>
                  </a:srgbClr>
                </a:solidFill>
              </a:rPr>
              <a:pPr/>
              <a:t>‹Nr.›</a:t>
            </a:fld>
            <a:endParaRPr lang="de-DE">
              <a:solidFill>
                <a:srgbClr val="3E3D40">
                  <a:lumMod val="60000"/>
                  <a:lumOff val="40000"/>
                </a:srgbClr>
              </a:solidFill>
            </a:endParaRPr>
          </a:p>
        </p:txBody>
      </p:sp>
      <p:sp>
        <p:nvSpPr>
          <p:cNvPr id="8" name="Titel 1"/>
          <p:cNvSpPr>
            <a:spLocks noGrp="1"/>
          </p:cNvSpPr>
          <p:nvPr>
            <p:ph type="title"/>
          </p:nvPr>
        </p:nvSpPr>
        <p:spPr>
          <a:xfrm>
            <a:off x="457200" y="274638"/>
            <a:ext cx="5266928" cy="1143000"/>
          </a:xfrm>
        </p:spPr>
        <p:txBody>
          <a:bodyPr/>
          <a:lstStyle/>
          <a:p>
            <a:r>
              <a:rPr lang="de-DE"/>
              <a:t>Titelmasterformat durch Klicken bearbeiten</a:t>
            </a:r>
          </a:p>
        </p:txBody>
      </p:sp>
    </p:spTree>
    <p:extLst>
      <p:ext uri="{BB962C8B-B14F-4D97-AF65-F5344CB8AC3E}">
        <p14:creationId xmlns:p14="http://schemas.microsoft.com/office/powerpoint/2010/main" val="2074216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fld id="{29B50963-2D14-4A58-8C11-83DDE0670DBF}" type="datetime1">
              <a:rPr lang="de-DE" smtClean="0">
                <a:solidFill>
                  <a:srgbClr val="3E3D40">
                    <a:lumMod val="60000"/>
                    <a:lumOff val="40000"/>
                  </a:srgbClr>
                </a:solidFill>
              </a:rPr>
              <a:t>23.05.2019</a:t>
            </a:fld>
            <a:endParaRPr lang="de-DE">
              <a:solidFill>
                <a:srgbClr val="3E3D40">
                  <a:lumMod val="60000"/>
                  <a:lumOff val="40000"/>
                </a:srgbClr>
              </a:solidFill>
            </a:endParaRPr>
          </a:p>
        </p:txBody>
      </p:sp>
      <p:sp>
        <p:nvSpPr>
          <p:cNvPr id="5" name="Fußzeilenplatzhalter 4"/>
          <p:cNvSpPr>
            <a:spLocks noGrp="1"/>
          </p:cNvSpPr>
          <p:nvPr>
            <p:ph type="ftr" sz="quarter" idx="11"/>
          </p:nvPr>
        </p:nvSpPr>
        <p:spPr/>
        <p:txBody>
          <a:bodyPr/>
          <a:lstStyle>
            <a:lvl1pPr>
              <a:defRPr/>
            </a:lvl1pPr>
          </a:lstStyle>
          <a:p>
            <a:r>
              <a:rPr lang="de-DE">
                <a:solidFill>
                  <a:srgbClr val="3E3D40">
                    <a:lumMod val="60000"/>
                    <a:lumOff val="40000"/>
                  </a:srgbClr>
                </a:solidFill>
              </a:rPr>
              <a:t>JKU SS 2019</a:t>
            </a:r>
          </a:p>
        </p:txBody>
      </p:sp>
      <p:sp>
        <p:nvSpPr>
          <p:cNvPr id="6" name="Foliennummernplatzhalter 5"/>
          <p:cNvSpPr>
            <a:spLocks noGrp="1"/>
          </p:cNvSpPr>
          <p:nvPr>
            <p:ph type="sldNum" sz="quarter" idx="12"/>
          </p:nvPr>
        </p:nvSpPr>
        <p:spPr/>
        <p:txBody>
          <a:bodyPr/>
          <a:lstStyle>
            <a:lvl1pPr>
              <a:defRPr/>
            </a:lvl1pPr>
          </a:lstStyle>
          <a:p>
            <a:fld id="{71F430A0-DF90-4682-B8C1-1BCFE983D179}" type="slidenum">
              <a:rPr lang="de-DE" smtClean="0">
                <a:solidFill>
                  <a:srgbClr val="3E3D40">
                    <a:lumMod val="60000"/>
                    <a:lumOff val="40000"/>
                  </a:srgbClr>
                </a:solidFill>
              </a:rPr>
              <a:pPr/>
              <a:t>‹Nr.›</a:t>
            </a:fld>
            <a:endParaRPr lang="de-DE">
              <a:solidFill>
                <a:srgbClr val="3E3D40">
                  <a:lumMod val="60000"/>
                  <a:lumOff val="40000"/>
                </a:srgbClr>
              </a:solidFill>
            </a:endParaRPr>
          </a:p>
        </p:txBody>
      </p:sp>
    </p:spTree>
    <p:extLst>
      <p:ext uri="{BB962C8B-B14F-4D97-AF65-F5344CB8AC3E}">
        <p14:creationId xmlns:p14="http://schemas.microsoft.com/office/powerpoint/2010/main" val="4009563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196752"/>
            <a:ext cx="2191072" cy="4929411"/>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59150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fld id="{95BE0360-EAF8-446F-9756-4DF5396CB62A}" type="datetime1">
              <a:rPr lang="de-DE" smtClean="0">
                <a:solidFill>
                  <a:srgbClr val="3E3D40">
                    <a:lumMod val="60000"/>
                    <a:lumOff val="40000"/>
                  </a:srgbClr>
                </a:solidFill>
              </a:rPr>
              <a:t>23.05.2019</a:t>
            </a:fld>
            <a:endParaRPr lang="de-DE">
              <a:solidFill>
                <a:srgbClr val="3E3D40">
                  <a:lumMod val="60000"/>
                  <a:lumOff val="40000"/>
                </a:srgbClr>
              </a:solidFill>
            </a:endParaRPr>
          </a:p>
        </p:txBody>
      </p:sp>
      <p:sp>
        <p:nvSpPr>
          <p:cNvPr id="5" name="Fußzeilenplatzhalter 4"/>
          <p:cNvSpPr>
            <a:spLocks noGrp="1"/>
          </p:cNvSpPr>
          <p:nvPr>
            <p:ph type="ftr" sz="quarter" idx="11"/>
          </p:nvPr>
        </p:nvSpPr>
        <p:spPr/>
        <p:txBody>
          <a:bodyPr/>
          <a:lstStyle>
            <a:lvl1pPr>
              <a:defRPr/>
            </a:lvl1pPr>
          </a:lstStyle>
          <a:p>
            <a:r>
              <a:rPr lang="de-DE">
                <a:solidFill>
                  <a:srgbClr val="3E3D40">
                    <a:lumMod val="60000"/>
                    <a:lumOff val="40000"/>
                  </a:srgbClr>
                </a:solidFill>
              </a:rPr>
              <a:t>JKU SS 2019</a:t>
            </a:r>
          </a:p>
        </p:txBody>
      </p:sp>
      <p:sp>
        <p:nvSpPr>
          <p:cNvPr id="6" name="Foliennummernplatzhalter 5"/>
          <p:cNvSpPr>
            <a:spLocks noGrp="1"/>
          </p:cNvSpPr>
          <p:nvPr>
            <p:ph type="sldNum" sz="quarter" idx="12"/>
          </p:nvPr>
        </p:nvSpPr>
        <p:spPr/>
        <p:txBody>
          <a:bodyPr/>
          <a:lstStyle>
            <a:lvl1pPr>
              <a:defRPr/>
            </a:lvl1pPr>
          </a:lstStyle>
          <a:p>
            <a:fld id="{71F430A0-DF90-4682-B8C1-1BCFE983D179}" type="slidenum">
              <a:rPr lang="de-DE" smtClean="0">
                <a:solidFill>
                  <a:srgbClr val="3E3D40">
                    <a:lumMod val="60000"/>
                    <a:lumOff val="40000"/>
                  </a:srgbClr>
                </a:solidFill>
              </a:rPr>
              <a:pPr/>
              <a:t>‹Nr.›</a:t>
            </a:fld>
            <a:endParaRPr lang="de-DE">
              <a:solidFill>
                <a:srgbClr val="3E3D40">
                  <a:lumMod val="60000"/>
                  <a:lumOff val="40000"/>
                </a:srgbClr>
              </a:solidFill>
            </a:endParaRPr>
          </a:p>
        </p:txBody>
      </p:sp>
    </p:spTree>
    <p:extLst>
      <p:ext uri="{BB962C8B-B14F-4D97-AF65-F5344CB8AC3E}">
        <p14:creationId xmlns:p14="http://schemas.microsoft.com/office/powerpoint/2010/main" val="593540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DE" dirty="0"/>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lvl1pPr>
              <a:defRPr/>
            </a:lvl1pPr>
          </a:lstStyle>
          <a:p>
            <a:fld id="{105F50CA-75FE-4CC3-99D2-956A89589014}" type="datetime1">
              <a:rPr lang="de-DE" smtClean="0">
                <a:solidFill>
                  <a:srgbClr val="3E3D40">
                    <a:lumMod val="60000"/>
                    <a:lumOff val="40000"/>
                  </a:srgbClr>
                </a:solidFill>
              </a:rPr>
              <a:t>23.05.2019</a:t>
            </a:fld>
            <a:endParaRPr lang="de-DE">
              <a:solidFill>
                <a:srgbClr val="3E3D40">
                  <a:lumMod val="60000"/>
                  <a:lumOff val="40000"/>
                </a:srgbClr>
              </a:solidFill>
            </a:endParaRPr>
          </a:p>
        </p:txBody>
      </p:sp>
      <p:sp>
        <p:nvSpPr>
          <p:cNvPr id="5" name="Fußzeilenplatzhalter 4"/>
          <p:cNvSpPr>
            <a:spLocks noGrp="1"/>
          </p:cNvSpPr>
          <p:nvPr>
            <p:ph type="ftr" sz="quarter" idx="11"/>
          </p:nvPr>
        </p:nvSpPr>
        <p:spPr/>
        <p:txBody>
          <a:bodyPr/>
          <a:lstStyle>
            <a:lvl1pPr>
              <a:defRPr/>
            </a:lvl1p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6" name="Foliennummernplatzhalter 5"/>
          <p:cNvSpPr>
            <a:spLocks noGrp="1"/>
          </p:cNvSpPr>
          <p:nvPr>
            <p:ph type="sldNum" sz="quarter" idx="12"/>
          </p:nvPr>
        </p:nvSpPr>
        <p:spPr/>
        <p:txBody>
          <a:bodyPr/>
          <a:lstStyle>
            <a:lvl1pPr>
              <a:defRPr/>
            </a:lvl1pPr>
          </a:lstStyle>
          <a:p>
            <a:fld id="{71F430A0-DF90-4682-B8C1-1BCFE983D179}" type="slidenum">
              <a:rPr lang="de-DE" smtClean="0">
                <a:solidFill>
                  <a:srgbClr val="3E3D40">
                    <a:lumMod val="60000"/>
                    <a:lumOff val="40000"/>
                  </a:srgbClr>
                </a:solidFill>
              </a:rPr>
              <a:pPr/>
              <a:t>‹Nr.›</a:t>
            </a:fld>
            <a:endParaRPr lang="de-DE">
              <a:solidFill>
                <a:srgbClr val="3E3D40">
                  <a:lumMod val="60000"/>
                  <a:lumOff val="40000"/>
                </a:srgbClr>
              </a:solidFill>
            </a:endParaRPr>
          </a:p>
        </p:txBody>
      </p:sp>
    </p:spTree>
    <p:extLst>
      <p:ext uri="{BB962C8B-B14F-4D97-AF65-F5344CB8AC3E}">
        <p14:creationId xmlns:p14="http://schemas.microsoft.com/office/powerpoint/2010/main" val="684277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DE" dirty="0"/>
          </a:p>
        </p:txBody>
      </p:sp>
      <p:sp>
        <p:nvSpPr>
          <p:cNvPr id="3" name="Inhaltsplatzhalter 2"/>
          <p:cNvSpPr>
            <a:spLocks noGrp="1"/>
          </p:cNvSpPr>
          <p:nvPr>
            <p:ph idx="1"/>
          </p:nvPr>
        </p:nvSpPr>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fld id="{684D25D4-8D7F-4AD4-9722-90AC7E558E59}" type="datetime1">
              <a:rPr lang="de-DE" smtClean="0">
                <a:solidFill>
                  <a:srgbClr val="3E3D40">
                    <a:lumMod val="60000"/>
                    <a:lumOff val="40000"/>
                  </a:srgbClr>
                </a:solidFill>
              </a:rPr>
              <a:t>23.05.2019</a:t>
            </a:fld>
            <a:endParaRPr lang="de-DE">
              <a:solidFill>
                <a:srgbClr val="3E3D40">
                  <a:lumMod val="60000"/>
                  <a:lumOff val="40000"/>
                </a:srgbClr>
              </a:solidFill>
            </a:endParaRPr>
          </a:p>
        </p:txBody>
      </p:sp>
      <p:sp>
        <p:nvSpPr>
          <p:cNvPr id="5" name="Fußzeilenplatzhalter 4"/>
          <p:cNvSpPr>
            <a:spLocks noGrp="1"/>
          </p:cNvSpPr>
          <p:nvPr>
            <p:ph type="ftr" sz="quarter" idx="11"/>
          </p:nvPr>
        </p:nvSpPr>
        <p:spPr/>
        <p:txBody>
          <a:bodyPr/>
          <a:lstStyle>
            <a:lvl1pPr>
              <a:defRPr/>
            </a:lvl1p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6" name="Foliennummernplatzhalter 5"/>
          <p:cNvSpPr>
            <a:spLocks noGrp="1"/>
          </p:cNvSpPr>
          <p:nvPr>
            <p:ph type="sldNum" sz="quarter" idx="12"/>
          </p:nvPr>
        </p:nvSpPr>
        <p:spPr/>
        <p:txBody>
          <a:bodyPr/>
          <a:lstStyle>
            <a:lvl1pPr>
              <a:defRPr/>
            </a:lvl1pPr>
          </a:lstStyle>
          <a:p>
            <a:fld id="{71F430A0-DF90-4682-B8C1-1BCFE983D179}" type="slidenum">
              <a:rPr lang="de-DE" smtClean="0">
                <a:solidFill>
                  <a:srgbClr val="3E3D40">
                    <a:lumMod val="60000"/>
                    <a:lumOff val="40000"/>
                  </a:srgbClr>
                </a:solidFill>
              </a:rPr>
              <a:pPr/>
              <a:t>‹Nr.›</a:t>
            </a:fld>
            <a:endParaRPr lang="de-DE">
              <a:solidFill>
                <a:srgbClr val="3E3D40">
                  <a:lumMod val="60000"/>
                  <a:lumOff val="40000"/>
                </a:srgbClr>
              </a:solidFill>
            </a:endParaRPr>
          </a:p>
        </p:txBody>
      </p:sp>
    </p:spTree>
    <p:extLst>
      <p:ext uri="{BB962C8B-B14F-4D97-AF65-F5344CB8AC3E}">
        <p14:creationId xmlns:p14="http://schemas.microsoft.com/office/powerpoint/2010/main" val="3035234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2400" b="1" cap="all"/>
            </a:lvl1pPr>
          </a:lstStyle>
          <a:p>
            <a:r>
              <a:rPr lang="de-DE"/>
              <a:t>Titelmasterformat durch Klicken bearbeiten</a:t>
            </a:r>
            <a:endParaRPr lang="de-DE"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fld id="{C41E1F42-88D9-4BAB-AF7C-56900C08CC71}" type="datetime1">
              <a:rPr lang="de-DE" smtClean="0">
                <a:solidFill>
                  <a:srgbClr val="3E3D40">
                    <a:lumMod val="60000"/>
                    <a:lumOff val="40000"/>
                  </a:srgbClr>
                </a:solidFill>
              </a:rPr>
              <a:t>23.05.2019</a:t>
            </a:fld>
            <a:endParaRPr lang="de-DE">
              <a:solidFill>
                <a:srgbClr val="3E3D40">
                  <a:lumMod val="60000"/>
                  <a:lumOff val="40000"/>
                </a:srgbClr>
              </a:solidFill>
            </a:endParaRPr>
          </a:p>
        </p:txBody>
      </p:sp>
      <p:sp>
        <p:nvSpPr>
          <p:cNvPr id="5" name="Fußzeilenplatzhalter 4"/>
          <p:cNvSpPr>
            <a:spLocks noGrp="1"/>
          </p:cNvSpPr>
          <p:nvPr>
            <p:ph type="ftr" sz="quarter" idx="11"/>
          </p:nvPr>
        </p:nvSpPr>
        <p:spPr/>
        <p:txBody>
          <a:bodyPr/>
          <a:lstStyle>
            <a:lvl1pPr>
              <a:defRPr/>
            </a:lvl1p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6" name="Foliennummernplatzhalter 5"/>
          <p:cNvSpPr>
            <a:spLocks noGrp="1"/>
          </p:cNvSpPr>
          <p:nvPr>
            <p:ph type="sldNum" sz="quarter" idx="12"/>
          </p:nvPr>
        </p:nvSpPr>
        <p:spPr/>
        <p:txBody>
          <a:bodyPr/>
          <a:lstStyle>
            <a:lvl1pPr>
              <a:defRPr/>
            </a:lvl1pPr>
          </a:lstStyle>
          <a:p>
            <a:fld id="{71F430A0-DF90-4682-B8C1-1BCFE983D179}" type="slidenum">
              <a:rPr lang="de-DE" smtClean="0">
                <a:solidFill>
                  <a:srgbClr val="3E3D40">
                    <a:lumMod val="60000"/>
                    <a:lumOff val="40000"/>
                  </a:srgbClr>
                </a:solidFill>
              </a:rPr>
              <a:pPr/>
              <a:t>‹Nr.›</a:t>
            </a:fld>
            <a:endParaRPr lang="de-DE">
              <a:solidFill>
                <a:srgbClr val="3E3D40">
                  <a:lumMod val="60000"/>
                  <a:lumOff val="40000"/>
                </a:srgbClr>
              </a:solidFill>
            </a:endParaRPr>
          </a:p>
        </p:txBody>
      </p:sp>
    </p:spTree>
    <p:extLst>
      <p:ext uri="{BB962C8B-B14F-4D97-AF65-F5344CB8AC3E}">
        <p14:creationId xmlns:p14="http://schemas.microsoft.com/office/powerpoint/2010/main" val="2431486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Inhaltsplatzhalt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Datumsplatzhalter 3"/>
          <p:cNvSpPr>
            <a:spLocks noGrp="1"/>
          </p:cNvSpPr>
          <p:nvPr>
            <p:ph type="dt" sz="half" idx="10"/>
          </p:nvPr>
        </p:nvSpPr>
        <p:spPr/>
        <p:txBody>
          <a:bodyPr/>
          <a:lstStyle>
            <a:lvl1pPr>
              <a:defRPr/>
            </a:lvl1pPr>
          </a:lstStyle>
          <a:p>
            <a:fld id="{58AB9C4F-F5D8-4290-B703-8B22DF369794}" type="datetime1">
              <a:rPr lang="de-DE" smtClean="0">
                <a:solidFill>
                  <a:srgbClr val="3E3D40">
                    <a:lumMod val="60000"/>
                    <a:lumOff val="40000"/>
                  </a:srgbClr>
                </a:solidFill>
              </a:rPr>
              <a:t>23.05.2019</a:t>
            </a:fld>
            <a:endParaRPr lang="de-DE">
              <a:solidFill>
                <a:srgbClr val="3E3D40">
                  <a:lumMod val="60000"/>
                  <a:lumOff val="40000"/>
                </a:srgbClr>
              </a:solidFill>
            </a:endParaRPr>
          </a:p>
        </p:txBody>
      </p:sp>
      <p:sp>
        <p:nvSpPr>
          <p:cNvPr id="6" name="Fußzeilenplatzhalter 4"/>
          <p:cNvSpPr>
            <a:spLocks noGrp="1"/>
          </p:cNvSpPr>
          <p:nvPr>
            <p:ph type="ftr" sz="quarter" idx="11"/>
          </p:nvPr>
        </p:nvSpPr>
        <p:spPr/>
        <p:txBody>
          <a:bodyPr/>
          <a:lstStyle>
            <a:lvl1pPr>
              <a:defRPr/>
            </a:lvl1p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7" name="Foliennummernplatzhalter 5"/>
          <p:cNvSpPr>
            <a:spLocks noGrp="1"/>
          </p:cNvSpPr>
          <p:nvPr>
            <p:ph type="sldNum" sz="quarter" idx="12"/>
          </p:nvPr>
        </p:nvSpPr>
        <p:spPr/>
        <p:txBody>
          <a:bodyPr/>
          <a:lstStyle>
            <a:lvl1pPr>
              <a:defRPr/>
            </a:lvl1pPr>
          </a:lstStyle>
          <a:p>
            <a:fld id="{71F430A0-DF90-4682-B8C1-1BCFE983D179}" type="slidenum">
              <a:rPr lang="de-DE" smtClean="0">
                <a:solidFill>
                  <a:srgbClr val="3E3D40">
                    <a:lumMod val="60000"/>
                    <a:lumOff val="40000"/>
                  </a:srgbClr>
                </a:solidFill>
              </a:rPr>
              <a:pPr/>
              <a:t>‹Nr.›</a:t>
            </a:fld>
            <a:endParaRPr lang="de-DE">
              <a:solidFill>
                <a:srgbClr val="3E3D40">
                  <a:lumMod val="60000"/>
                  <a:lumOff val="40000"/>
                </a:srgbClr>
              </a:solidFill>
            </a:endParaRPr>
          </a:p>
        </p:txBody>
      </p:sp>
    </p:spTree>
    <p:extLst>
      <p:ext uri="{BB962C8B-B14F-4D97-AF65-F5344CB8AC3E}">
        <p14:creationId xmlns:p14="http://schemas.microsoft.com/office/powerpoint/2010/main" val="1191886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hasCustomPrompt="1"/>
          </p:nvPr>
        </p:nvSpPr>
        <p:spPr>
          <a:xfrm>
            <a:off x="457200" y="2174875"/>
            <a:ext cx="4040188" cy="3951288"/>
          </a:xfrm>
        </p:spPr>
        <p:txBody>
          <a:bodyPr/>
          <a:lstStyle>
            <a:lvl1pPr>
              <a:defRPr sz="1800"/>
            </a:lvl1pPr>
            <a:lvl2pPr>
              <a:defRPr sz="1600"/>
            </a:lvl2pPr>
            <a:lvl3pPr>
              <a:defRPr sz="1400"/>
            </a:lvl3pPr>
            <a:lvl4pPr>
              <a:defRPr sz="1600"/>
            </a:lvl4pPr>
            <a:lvl5pPr>
              <a:defRPr sz="1600"/>
            </a:lvl5pPr>
            <a:lvl6pPr>
              <a:defRPr sz="1600"/>
            </a:lvl6pPr>
            <a:lvl7pPr>
              <a:defRPr sz="1600"/>
            </a:lvl7pPr>
            <a:lvl8pPr>
              <a:defRPr sz="1600"/>
            </a:lvl8pPr>
            <a:lvl9pPr>
              <a:defRPr sz="1600"/>
            </a:lvl9pPr>
          </a:lstStyle>
          <a:p>
            <a:pPr lvl="0"/>
            <a:r>
              <a:rPr lang="de-DE" dirty="0"/>
              <a:t>Mastertextformat bearbeiten</a:t>
            </a:r>
          </a:p>
          <a:p>
            <a:pPr lvl="1"/>
            <a:r>
              <a:rPr lang="de-DE" dirty="0"/>
              <a:t>Zweite Ebene</a:t>
            </a:r>
          </a:p>
          <a:p>
            <a:pPr lvl="2"/>
            <a:r>
              <a:rPr lang="de-DE" dirty="0"/>
              <a:t>Dritte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hasCustomPrompt="1"/>
          </p:nvPr>
        </p:nvSpPr>
        <p:spPr>
          <a:xfrm>
            <a:off x="4645025" y="2174875"/>
            <a:ext cx="4041775" cy="3951288"/>
          </a:xfrm>
        </p:spPr>
        <p:txBody>
          <a:bodyPr/>
          <a:lstStyle>
            <a:lvl1pPr>
              <a:defRPr sz="1800"/>
            </a:lvl1pPr>
            <a:lvl2pPr>
              <a:defRPr sz="1600"/>
            </a:lvl2pPr>
            <a:lvl3pPr>
              <a:defRPr sz="1400"/>
            </a:lvl3pPr>
            <a:lvl4pPr>
              <a:defRPr sz="1600"/>
            </a:lvl4pPr>
            <a:lvl5pPr>
              <a:defRPr sz="1600"/>
            </a:lvl5pPr>
            <a:lvl6pPr>
              <a:defRPr sz="1600"/>
            </a:lvl6pPr>
            <a:lvl7pPr>
              <a:defRPr sz="1600"/>
            </a:lvl7pPr>
            <a:lvl8pPr>
              <a:defRPr sz="1600"/>
            </a:lvl8pPr>
            <a:lvl9pPr>
              <a:defRPr sz="1600"/>
            </a:lvl9pPr>
          </a:lstStyle>
          <a:p>
            <a:pPr lvl="0"/>
            <a:r>
              <a:rPr lang="de-DE" dirty="0"/>
              <a:t>Mastertextformat bearbeiten</a:t>
            </a:r>
          </a:p>
          <a:p>
            <a:pPr lvl="1"/>
            <a:r>
              <a:rPr lang="de-DE" dirty="0"/>
              <a:t>Zweite Ebene</a:t>
            </a:r>
          </a:p>
          <a:p>
            <a:pPr lvl="2"/>
            <a:r>
              <a:rPr lang="de-DE" dirty="0"/>
              <a:t>Dritte Ebene</a:t>
            </a:r>
          </a:p>
        </p:txBody>
      </p:sp>
      <p:sp>
        <p:nvSpPr>
          <p:cNvPr id="7" name="Datumsplatzhalter 3"/>
          <p:cNvSpPr>
            <a:spLocks noGrp="1"/>
          </p:cNvSpPr>
          <p:nvPr>
            <p:ph type="dt" sz="half" idx="10"/>
          </p:nvPr>
        </p:nvSpPr>
        <p:spPr/>
        <p:txBody>
          <a:bodyPr/>
          <a:lstStyle>
            <a:lvl1pPr>
              <a:defRPr/>
            </a:lvl1pPr>
          </a:lstStyle>
          <a:p>
            <a:fld id="{F0D3DB91-76BB-4C06-82D7-F46EB85605F3}" type="datetime1">
              <a:rPr lang="de-DE" smtClean="0">
                <a:solidFill>
                  <a:srgbClr val="3E3D40">
                    <a:lumMod val="60000"/>
                    <a:lumOff val="40000"/>
                  </a:srgbClr>
                </a:solidFill>
              </a:rPr>
              <a:t>23.05.2019</a:t>
            </a:fld>
            <a:endParaRPr lang="de-DE">
              <a:solidFill>
                <a:srgbClr val="3E3D40">
                  <a:lumMod val="60000"/>
                  <a:lumOff val="40000"/>
                </a:srgbClr>
              </a:solidFill>
            </a:endParaRPr>
          </a:p>
        </p:txBody>
      </p:sp>
      <p:sp>
        <p:nvSpPr>
          <p:cNvPr id="8" name="Fußzeilenplatzhalter 4"/>
          <p:cNvSpPr>
            <a:spLocks noGrp="1"/>
          </p:cNvSpPr>
          <p:nvPr>
            <p:ph type="ftr" sz="quarter" idx="11"/>
          </p:nvPr>
        </p:nvSpPr>
        <p:spPr/>
        <p:txBody>
          <a:bodyPr/>
          <a:lstStyle>
            <a:lvl1pPr>
              <a:defRPr/>
            </a:lvl1p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9" name="Foliennummernplatzhalter 5"/>
          <p:cNvSpPr>
            <a:spLocks noGrp="1"/>
          </p:cNvSpPr>
          <p:nvPr>
            <p:ph type="sldNum" sz="quarter" idx="12"/>
          </p:nvPr>
        </p:nvSpPr>
        <p:spPr/>
        <p:txBody>
          <a:bodyPr/>
          <a:lstStyle>
            <a:lvl1pPr>
              <a:defRPr/>
            </a:lvl1pPr>
          </a:lstStyle>
          <a:p>
            <a:fld id="{71F430A0-DF90-4682-B8C1-1BCFE983D179}" type="slidenum">
              <a:rPr lang="de-DE" smtClean="0">
                <a:solidFill>
                  <a:srgbClr val="3E3D40">
                    <a:lumMod val="60000"/>
                    <a:lumOff val="40000"/>
                  </a:srgbClr>
                </a:solidFill>
              </a:rPr>
              <a:pPr/>
              <a:t>‹Nr.›</a:t>
            </a:fld>
            <a:endParaRPr lang="de-DE">
              <a:solidFill>
                <a:srgbClr val="3E3D40">
                  <a:lumMod val="60000"/>
                  <a:lumOff val="40000"/>
                </a:srgbClr>
              </a:solidFill>
            </a:endParaRPr>
          </a:p>
        </p:txBody>
      </p:sp>
    </p:spTree>
    <p:extLst>
      <p:ext uri="{BB962C8B-B14F-4D97-AF65-F5344CB8AC3E}">
        <p14:creationId xmlns:p14="http://schemas.microsoft.com/office/powerpoint/2010/main" val="126785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fld id="{0613AA36-BCEA-4BA2-BD0B-E5AE0E8A215B}" type="datetime1">
              <a:rPr lang="de-DE" smtClean="0">
                <a:solidFill>
                  <a:srgbClr val="3E3D40">
                    <a:lumMod val="60000"/>
                    <a:lumOff val="40000"/>
                  </a:srgbClr>
                </a:solidFill>
              </a:rPr>
              <a:t>23.05.2019</a:t>
            </a:fld>
            <a:endParaRPr lang="de-DE">
              <a:solidFill>
                <a:srgbClr val="3E3D40">
                  <a:lumMod val="60000"/>
                  <a:lumOff val="40000"/>
                </a:srgbClr>
              </a:solidFill>
            </a:endParaRPr>
          </a:p>
        </p:txBody>
      </p:sp>
      <p:sp>
        <p:nvSpPr>
          <p:cNvPr id="4" name="Fußzeilenplatzhalter 4"/>
          <p:cNvSpPr>
            <a:spLocks noGrp="1"/>
          </p:cNvSpPr>
          <p:nvPr>
            <p:ph type="ftr" sz="quarter" idx="11"/>
          </p:nvPr>
        </p:nvSpPr>
        <p:spPr/>
        <p:txBody>
          <a:bodyPr/>
          <a:lstStyle>
            <a:lvl1pPr>
              <a:defRPr/>
            </a:lvl1p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5" name="Foliennummernplatzhalter 5"/>
          <p:cNvSpPr>
            <a:spLocks noGrp="1"/>
          </p:cNvSpPr>
          <p:nvPr>
            <p:ph type="sldNum" sz="quarter" idx="12"/>
          </p:nvPr>
        </p:nvSpPr>
        <p:spPr/>
        <p:txBody>
          <a:bodyPr/>
          <a:lstStyle>
            <a:lvl1pPr>
              <a:defRPr/>
            </a:lvl1pPr>
          </a:lstStyle>
          <a:p>
            <a:fld id="{71F430A0-DF90-4682-B8C1-1BCFE983D179}" type="slidenum">
              <a:rPr lang="de-DE" smtClean="0">
                <a:solidFill>
                  <a:srgbClr val="3E3D40">
                    <a:lumMod val="60000"/>
                    <a:lumOff val="40000"/>
                  </a:srgbClr>
                </a:solidFill>
              </a:rPr>
              <a:pPr/>
              <a:t>‹Nr.›</a:t>
            </a:fld>
            <a:endParaRPr lang="de-DE">
              <a:solidFill>
                <a:srgbClr val="3E3D40">
                  <a:lumMod val="60000"/>
                  <a:lumOff val="40000"/>
                </a:srgbClr>
              </a:solidFill>
            </a:endParaRPr>
          </a:p>
        </p:txBody>
      </p:sp>
    </p:spTree>
    <p:extLst>
      <p:ext uri="{BB962C8B-B14F-4D97-AF65-F5344CB8AC3E}">
        <p14:creationId xmlns:p14="http://schemas.microsoft.com/office/powerpoint/2010/main" val="942168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fld id="{35C5F3DE-3DD7-476B-B076-0564336A7C46}" type="datetime1">
              <a:rPr lang="de-DE" smtClean="0">
                <a:solidFill>
                  <a:srgbClr val="3E3D40">
                    <a:lumMod val="60000"/>
                    <a:lumOff val="40000"/>
                  </a:srgbClr>
                </a:solidFill>
              </a:rPr>
              <a:t>23.05.2019</a:t>
            </a:fld>
            <a:endParaRPr lang="de-DE">
              <a:solidFill>
                <a:srgbClr val="3E3D40">
                  <a:lumMod val="60000"/>
                  <a:lumOff val="40000"/>
                </a:srgbClr>
              </a:solidFill>
            </a:endParaRPr>
          </a:p>
        </p:txBody>
      </p:sp>
      <p:sp>
        <p:nvSpPr>
          <p:cNvPr id="3" name="Fußzeilenplatzhalter 4"/>
          <p:cNvSpPr>
            <a:spLocks noGrp="1"/>
          </p:cNvSpPr>
          <p:nvPr>
            <p:ph type="ftr" sz="quarter" idx="11"/>
          </p:nvPr>
        </p:nvSpPr>
        <p:spPr/>
        <p:txBody>
          <a:bodyPr/>
          <a:lstStyle>
            <a:lvl1pPr>
              <a:defRPr/>
            </a:lvl1p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4" name="Foliennummernplatzhalter 5"/>
          <p:cNvSpPr>
            <a:spLocks noGrp="1"/>
          </p:cNvSpPr>
          <p:nvPr>
            <p:ph type="sldNum" sz="quarter" idx="12"/>
          </p:nvPr>
        </p:nvSpPr>
        <p:spPr/>
        <p:txBody>
          <a:bodyPr/>
          <a:lstStyle>
            <a:lvl1pPr>
              <a:defRPr/>
            </a:lvl1pPr>
          </a:lstStyle>
          <a:p>
            <a:fld id="{71F430A0-DF90-4682-B8C1-1BCFE983D179}" type="slidenum">
              <a:rPr lang="de-DE" smtClean="0">
                <a:solidFill>
                  <a:srgbClr val="3E3D40">
                    <a:lumMod val="60000"/>
                    <a:lumOff val="40000"/>
                  </a:srgbClr>
                </a:solidFill>
              </a:rPr>
              <a:pPr/>
              <a:t>‹Nr.›</a:t>
            </a:fld>
            <a:endParaRPr lang="de-DE">
              <a:solidFill>
                <a:srgbClr val="3E3D40">
                  <a:lumMod val="60000"/>
                  <a:lumOff val="40000"/>
                </a:srgbClr>
              </a:solidFill>
            </a:endParaRPr>
          </a:p>
        </p:txBody>
      </p:sp>
    </p:spTree>
    <p:extLst>
      <p:ext uri="{BB962C8B-B14F-4D97-AF65-F5344CB8AC3E}">
        <p14:creationId xmlns:p14="http://schemas.microsoft.com/office/powerpoint/2010/main" val="202379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mit Beschriftung">
    <p:spTree>
      <p:nvGrpSpPr>
        <p:cNvPr id="1" name=""/>
        <p:cNvGrpSpPr/>
        <p:nvPr/>
      </p:nvGrpSpPr>
      <p:grpSpPr>
        <a:xfrm>
          <a:off x="0" y="0"/>
          <a:ext cx="0" cy="0"/>
          <a:chOff x="0" y="0"/>
          <a:chExt cx="0" cy="0"/>
        </a:xfrm>
      </p:grpSpPr>
      <p:sp>
        <p:nvSpPr>
          <p:cNvPr id="3" name="Inhaltsplatzhalter 2"/>
          <p:cNvSpPr>
            <a:spLocks noGrp="1"/>
          </p:cNvSpPr>
          <p:nvPr>
            <p:ph idx="1"/>
          </p:nvPr>
        </p:nvSpPr>
        <p:spPr>
          <a:xfrm>
            <a:off x="3575050" y="1484784"/>
            <a:ext cx="5111750" cy="4641379"/>
          </a:xfrm>
        </p:spPr>
        <p:txBody>
          <a:bodyPr/>
          <a:lstStyle>
            <a:lvl1pPr>
              <a:defRPr sz="24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Textplatzhalter 3"/>
          <p:cNvSpPr>
            <a:spLocks noGrp="1"/>
          </p:cNvSpPr>
          <p:nvPr>
            <p:ph type="body" sz="half" idx="2"/>
          </p:nvPr>
        </p:nvSpPr>
        <p:spPr>
          <a:xfrm>
            <a:off x="457200" y="1484784"/>
            <a:ext cx="3008313" cy="46413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p:cNvSpPr>
            <a:spLocks noGrp="1"/>
          </p:cNvSpPr>
          <p:nvPr>
            <p:ph type="dt" sz="half" idx="10"/>
          </p:nvPr>
        </p:nvSpPr>
        <p:spPr/>
        <p:txBody>
          <a:bodyPr/>
          <a:lstStyle>
            <a:lvl1pPr>
              <a:defRPr/>
            </a:lvl1pPr>
          </a:lstStyle>
          <a:p>
            <a:fld id="{D7B61256-EB12-4FE8-9E5A-6A7373930A7C}" type="datetime1">
              <a:rPr lang="de-DE" smtClean="0">
                <a:solidFill>
                  <a:srgbClr val="3E3D40">
                    <a:lumMod val="60000"/>
                    <a:lumOff val="40000"/>
                  </a:srgbClr>
                </a:solidFill>
              </a:rPr>
              <a:t>23.05.2019</a:t>
            </a:fld>
            <a:endParaRPr lang="de-DE">
              <a:solidFill>
                <a:srgbClr val="3E3D40">
                  <a:lumMod val="60000"/>
                  <a:lumOff val="40000"/>
                </a:srgbClr>
              </a:solidFill>
            </a:endParaRPr>
          </a:p>
        </p:txBody>
      </p:sp>
      <p:sp>
        <p:nvSpPr>
          <p:cNvPr id="6" name="Fußzeilenplatzhalter 4"/>
          <p:cNvSpPr>
            <a:spLocks noGrp="1"/>
          </p:cNvSpPr>
          <p:nvPr>
            <p:ph type="ftr" sz="quarter" idx="11"/>
          </p:nvPr>
        </p:nvSpPr>
        <p:spPr/>
        <p:txBody>
          <a:bodyPr/>
          <a:lstStyle>
            <a:lvl1pPr>
              <a:defRPr/>
            </a:lvl1pPr>
          </a:lstStyle>
          <a:p>
            <a:r>
              <a:rPr lang="de-DE">
                <a:solidFill>
                  <a:srgbClr val="3E3D40">
                    <a:lumMod val="60000"/>
                    <a:lumOff val="40000"/>
                  </a:srgbClr>
                </a:solidFill>
              </a:rPr>
              <a:t>JKU SS 2019</a:t>
            </a:r>
          </a:p>
        </p:txBody>
      </p:sp>
      <p:sp>
        <p:nvSpPr>
          <p:cNvPr id="7" name="Foliennummernplatzhalter 5"/>
          <p:cNvSpPr>
            <a:spLocks noGrp="1"/>
          </p:cNvSpPr>
          <p:nvPr>
            <p:ph type="sldNum" sz="quarter" idx="12"/>
          </p:nvPr>
        </p:nvSpPr>
        <p:spPr/>
        <p:txBody>
          <a:bodyPr/>
          <a:lstStyle>
            <a:lvl1pPr>
              <a:defRPr/>
            </a:lvl1pPr>
          </a:lstStyle>
          <a:p>
            <a:fld id="{71F430A0-DF90-4682-B8C1-1BCFE983D179}" type="slidenum">
              <a:rPr lang="de-DE" smtClean="0">
                <a:solidFill>
                  <a:srgbClr val="3E3D40">
                    <a:lumMod val="60000"/>
                    <a:lumOff val="40000"/>
                  </a:srgbClr>
                </a:solidFill>
              </a:rPr>
              <a:pPr/>
              <a:t>‹Nr.›</a:t>
            </a:fld>
            <a:endParaRPr lang="de-DE">
              <a:solidFill>
                <a:srgbClr val="3E3D40">
                  <a:lumMod val="60000"/>
                  <a:lumOff val="40000"/>
                </a:srgbClr>
              </a:solidFill>
            </a:endParaRPr>
          </a:p>
        </p:txBody>
      </p:sp>
      <p:sp>
        <p:nvSpPr>
          <p:cNvPr id="8" name="Titel 1"/>
          <p:cNvSpPr>
            <a:spLocks noGrp="1"/>
          </p:cNvSpPr>
          <p:nvPr>
            <p:ph type="title"/>
          </p:nvPr>
        </p:nvSpPr>
        <p:spPr>
          <a:xfrm>
            <a:off x="457200" y="274638"/>
            <a:ext cx="5266928" cy="1143000"/>
          </a:xfrm>
        </p:spPr>
        <p:txBody>
          <a:bodyPr/>
          <a:lstStyle/>
          <a:p>
            <a:r>
              <a:rPr lang="de-DE"/>
              <a:t>Titelmasterformat durch Klicken bearbeiten</a:t>
            </a:r>
          </a:p>
        </p:txBody>
      </p:sp>
    </p:spTree>
    <p:extLst>
      <p:ext uri="{BB962C8B-B14F-4D97-AF65-F5344CB8AC3E}">
        <p14:creationId xmlns:p14="http://schemas.microsoft.com/office/powerpoint/2010/main" val="2467586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Titelplatzhalter 1"/>
          <p:cNvSpPr>
            <a:spLocks noGrp="1"/>
          </p:cNvSpPr>
          <p:nvPr>
            <p:ph type="title"/>
          </p:nvPr>
        </p:nvSpPr>
        <p:spPr bwMode="auto">
          <a:xfrm>
            <a:off x="457200" y="274638"/>
            <a:ext cx="526692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dirty="0"/>
              <a:t>Mastertitelformat bearbeiten</a:t>
            </a:r>
          </a:p>
        </p:txBody>
      </p:sp>
      <p:sp>
        <p:nvSpPr>
          <p:cNvPr id="1027" name="Textplatzhalter 2"/>
          <p:cNvSpPr>
            <a:spLocks noGrp="1"/>
          </p:cNvSpPr>
          <p:nvPr>
            <p:ph type="body" idx="1"/>
          </p:nvPr>
        </p:nvSpPr>
        <p:spPr bwMode="auto">
          <a:xfrm>
            <a:off x="457200" y="1600200"/>
            <a:ext cx="8291264"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467544" y="6304235"/>
            <a:ext cx="1269504"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tx1">
                    <a:lumMod val="60000"/>
                    <a:lumOff val="40000"/>
                  </a:schemeClr>
                </a:solidFill>
                <a:latin typeface="Arial" pitchFamily="34" charset="0"/>
                <a:cs typeface="Arial" pitchFamily="34" charset="0"/>
              </a:defRPr>
            </a:lvl1pPr>
          </a:lstStyle>
          <a:p>
            <a:fld id="{E819F82B-DB96-4DCC-BA0E-BBAEED19FBA2}" type="datetime1">
              <a:rPr lang="de-DE" smtClean="0">
                <a:solidFill>
                  <a:srgbClr val="3E3D40">
                    <a:lumMod val="60000"/>
                    <a:lumOff val="40000"/>
                  </a:srgbClr>
                </a:solidFill>
              </a:rPr>
              <a:t>23.05.2019</a:t>
            </a:fld>
            <a:endParaRPr lang="de-DE" dirty="0">
              <a:solidFill>
                <a:srgbClr val="3E3D40">
                  <a:lumMod val="60000"/>
                  <a:lumOff val="40000"/>
                </a:srgbClr>
              </a:solidFill>
            </a:endParaRPr>
          </a:p>
        </p:txBody>
      </p:sp>
      <p:sp>
        <p:nvSpPr>
          <p:cNvPr id="5" name="Fußzeilenplatzhalter 4"/>
          <p:cNvSpPr>
            <a:spLocks noGrp="1"/>
          </p:cNvSpPr>
          <p:nvPr>
            <p:ph type="ftr" sz="quarter" idx="3"/>
          </p:nvPr>
        </p:nvSpPr>
        <p:spPr>
          <a:xfrm>
            <a:off x="1809056" y="6309320"/>
            <a:ext cx="5544616"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tx1">
                    <a:lumMod val="60000"/>
                    <a:lumOff val="40000"/>
                  </a:schemeClr>
                </a:solidFill>
                <a:latin typeface="Arial" pitchFamily="34" charset="0"/>
                <a:cs typeface="Arial" pitchFamily="34" charset="0"/>
              </a:defRPr>
            </a:lvl1pPr>
          </a:lstStyle>
          <a:p>
            <a:r>
              <a:rPr lang="de-DE" dirty="0">
                <a:solidFill>
                  <a:srgbClr val="3E3D40">
                    <a:lumMod val="60000"/>
                    <a:lumOff val="40000"/>
                  </a:srgbClr>
                </a:solidFill>
              </a:rPr>
              <a:t>JKU SS 2019</a:t>
            </a:r>
          </a:p>
        </p:txBody>
      </p:sp>
      <p:sp>
        <p:nvSpPr>
          <p:cNvPr id="6" name="Foliennummernplatzhalter 5"/>
          <p:cNvSpPr>
            <a:spLocks noGrp="1"/>
          </p:cNvSpPr>
          <p:nvPr>
            <p:ph type="sldNum" sz="quarter" idx="4"/>
          </p:nvPr>
        </p:nvSpPr>
        <p:spPr>
          <a:xfrm>
            <a:off x="7425680" y="6304235"/>
            <a:ext cx="621432"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tx1">
                    <a:lumMod val="60000"/>
                    <a:lumOff val="40000"/>
                  </a:schemeClr>
                </a:solidFill>
                <a:latin typeface="Arial" pitchFamily="34" charset="0"/>
                <a:cs typeface="Arial" pitchFamily="34" charset="0"/>
              </a:defRPr>
            </a:lvl1pPr>
          </a:lstStyle>
          <a:p>
            <a:fld id="{71F430A0-DF90-4682-B8C1-1BCFE983D179}" type="slidenum">
              <a:rPr lang="de-DE" smtClean="0">
                <a:solidFill>
                  <a:srgbClr val="3E3D40">
                    <a:lumMod val="60000"/>
                    <a:lumOff val="40000"/>
                  </a:srgbClr>
                </a:solidFill>
              </a:rPr>
              <a:pPr/>
              <a:t>‹Nr.›</a:t>
            </a:fld>
            <a:endParaRPr lang="de-DE" dirty="0">
              <a:solidFill>
                <a:srgbClr val="3E3D40">
                  <a:lumMod val="60000"/>
                  <a:lumOff val="40000"/>
                </a:srgbClr>
              </a:solidFill>
            </a:endParaRPr>
          </a:p>
        </p:txBody>
      </p:sp>
    </p:spTree>
    <p:extLst>
      <p:ext uri="{BB962C8B-B14F-4D97-AF65-F5344CB8AC3E}">
        <p14:creationId xmlns:p14="http://schemas.microsoft.com/office/powerpoint/2010/main" val="3870180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defTabSz="457200" rtl="0" eaLnBrk="1" fontAlgn="base" hangingPunct="1">
        <a:spcBef>
          <a:spcPct val="0"/>
        </a:spcBef>
        <a:spcAft>
          <a:spcPct val="0"/>
        </a:spcAft>
        <a:defRPr sz="2400" kern="1200">
          <a:solidFill>
            <a:schemeClr val="tx1"/>
          </a:solidFill>
          <a:latin typeface="Arial Black" pitchFamily="34" charset="0"/>
          <a:ea typeface="ＭＳ Ｐゴシック" charset="-128"/>
          <a:cs typeface="+mj-cs"/>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1" fontAlgn="base" hangingPunct="1">
        <a:spcBef>
          <a:spcPct val="20000"/>
        </a:spcBef>
        <a:spcAft>
          <a:spcPct val="0"/>
        </a:spcAft>
        <a:buClr>
          <a:schemeClr val="tx1"/>
        </a:buClr>
        <a:buFont typeface="Arial" pitchFamily="34" charset="0"/>
        <a:buChar char="•"/>
        <a:defRPr sz="2400" kern="1200">
          <a:solidFill>
            <a:schemeClr val="tx1"/>
          </a:solidFill>
          <a:latin typeface="Arial" pitchFamily="34" charset="0"/>
          <a:ea typeface="ＭＳ Ｐゴシック" charset="-128"/>
          <a:cs typeface="Arial" pitchFamily="34" charset="0"/>
        </a:defRPr>
      </a:lvl1pPr>
      <a:lvl2pPr marL="742950" indent="-285750" algn="l" defTabSz="457200" rtl="0" eaLnBrk="1" fontAlgn="base" hangingPunct="1">
        <a:spcBef>
          <a:spcPct val="20000"/>
        </a:spcBef>
        <a:spcAft>
          <a:spcPct val="0"/>
        </a:spcAft>
        <a:buClr>
          <a:schemeClr val="tx1"/>
        </a:buClr>
        <a:buFont typeface="Arial" pitchFamily="34" charset="0"/>
        <a:buChar char="•"/>
        <a:defRPr sz="2000" kern="1200">
          <a:solidFill>
            <a:schemeClr val="tx1"/>
          </a:solidFill>
          <a:latin typeface="Arial" pitchFamily="34" charset="0"/>
          <a:ea typeface="ＭＳ Ｐゴシック" charset="-128"/>
          <a:cs typeface="Arial" pitchFamily="34" charset="0"/>
        </a:defRPr>
      </a:lvl2pPr>
      <a:lvl3pPr marL="1143000" indent="-228600" algn="l" defTabSz="457200" rtl="0" eaLnBrk="1" fontAlgn="base" hangingPunct="1">
        <a:spcBef>
          <a:spcPct val="20000"/>
        </a:spcBef>
        <a:spcAft>
          <a:spcPct val="0"/>
        </a:spcAft>
        <a:buClr>
          <a:schemeClr val="tx1"/>
        </a:buClr>
        <a:buFont typeface="Arial" pitchFamily="34" charset="0"/>
        <a:buChar char="•"/>
        <a:defRPr sz="1800" kern="1200">
          <a:solidFill>
            <a:schemeClr val="tx1"/>
          </a:solidFill>
          <a:latin typeface="Arial" pitchFamily="34" charset="0"/>
          <a:ea typeface="ＭＳ Ｐゴシック" charset="-128"/>
          <a:cs typeface="Arial" pitchFamily="34" charset="0"/>
        </a:defRPr>
      </a:lvl3pPr>
      <a:lvl4pPr marL="1600200" indent="-228600" algn="l" defTabSz="457200" rtl="0" eaLnBrk="1" fontAlgn="base" hangingPunct="1">
        <a:spcBef>
          <a:spcPct val="20000"/>
        </a:spcBef>
        <a:spcAft>
          <a:spcPct val="0"/>
        </a:spcAft>
        <a:buClr>
          <a:schemeClr val="tx1"/>
        </a:buClr>
        <a:buFont typeface="Arial" pitchFamily="34" charset="0"/>
        <a:buChar char="•"/>
        <a:defRPr sz="1600" kern="1200">
          <a:solidFill>
            <a:schemeClr val="tx1"/>
          </a:solidFill>
          <a:latin typeface="Arial" pitchFamily="34" charset="0"/>
          <a:ea typeface="ＭＳ Ｐゴシック" charset="-128"/>
          <a:cs typeface="Arial" pitchFamily="34" charset="0"/>
        </a:defRPr>
      </a:lvl4pPr>
      <a:lvl5pPr marL="2057400" indent="-228600" algn="l" defTabSz="457200" rtl="0" eaLnBrk="1" fontAlgn="base" hangingPunct="1">
        <a:spcBef>
          <a:spcPct val="20000"/>
        </a:spcBef>
        <a:spcAft>
          <a:spcPct val="0"/>
        </a:spcAft>
        <a:buClr>
          <a:schemeClr val="tx1"/>
        </a:buClr>
        <a:buFont typeface="Arial" pitchFamily="34" charset="0"/>
        <a:buChar char="•"/>
        <a:defRPr sz="1400" kern="1200">
          <a:solidFill>
            <a:schemeClr val="tx1"/>
          </a:solidFill>
          <a:latin typeface="Arial" pitchFamily="34" charset="0"/>
          <a:ea typeface="ＭＳ Ｐゴシック" charset="-128"/>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nutzhirn.at/?cat=100" TargetMode="External"/><Relationship Id="rId2" Type="http://schemas.openxmlformats.org/officeDocument/2006/relationships/image" Target="../media/image3.jpg&amp;ehk=9uH"/><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err="1"/>
              <a:t>Modellbildung</a:t>
            </a:r>
            <a:endParaRPr lang="en-US" dirty="0"/>
          </a:p>
        </p:txBody>
      </p:sp>
      <p:sp>
        <p:nvSpPr>
          <p:cNvPr id="3" name="Untertitel 2"/>
          <p:cNvSpPr>
            <a:spLocks noGrp="1"/>
          </p:cNvSpPr>
          <p:nvPr>
            <p:ph type="subTitle" idx="1"/>
          </p:nvPr>
        </p:nvSpPr>
        <p:spPr/>
        <p:txBody>
          <a:bodyPr/>
          <a:lstStyle/>
          <a:p>
            <a:endParaRPr lang="de-DE"/>
          </a:p>
        </p:txBody>
      </p:sp>
    </p:spTree>
    <p:extLst>
      <p:ext uri="{BB962C8B-B14F-4D97-AF65-F5344CB8AC3E}">
        <p14:creationId xmlns:p14="http://schemas.microsoft.com/office/powerpoint/2010/main" val="2340588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Taylorismus und Fordismus(1)</a:t>
            </a:r>
          </a:p>
        </p:txBody>
      </p:sp>
      <p:sp>
        <p:nvSpPr>
          <p:cNvPr id="3" name="Inhaltsplatzhalter 2"/>
          <p:cNvSpPr>
            <a:spLocks noGrp="1"/>
          </p:cNvSpPr>
          <p:nvPr>
            <p:ph idx="1"/>
          </p:nvPr>
        </p:nvSpPr>
        <p:spPr/>
        <p:txBody>
          <a:bodyPr>
            <a:normAutofit/>
          </a:bodyPr>
          <a:lstStyle/>
          <a:p>
            <a:pPr marL="342900" indent="-342900">
              <a:buFont typeface="Arial" panose="020B0604020202020204" pitchFamily="34" charset="0"/>
              <a:buChar char="•"/>
            </a:pPr>
            <a:r>
              <a:rPr lang="de-DE" dirty="0" err="1"/>
              <a:t>Tayloristisches</a:t>
            </a:r>
            <a:r>
              <a:rPr lang="de-DE" dirty="0"/>
              <a:t> Menschenbild</a:t>
            </a:r>
          </a:p>
          <a:p>
            <a:pPr marL="800100" lvl="1" indent="-342900">
              <a:buFont typeface="Arial" panose="020B0604020202020204" pitchFamily="34" charset="0"/>
              <a:buChar char="•"/>
            </a:pPr>
            <a:r>
              <a:rPr lang="de-DE" dirty="0"/>
              <a:t>Arbeiter sind dumm und faul und müssen deshalb strengen Regeln unterworfen werden </a:t>
            </a:r>
          </a:p>
          <a:p>
            <a:pPr marL="800100" lvl="1" indent="-342900">
              <a:buFont typeface="Arial" panose="020B0604020202020204" pitchFamily="34" charset="0"/>
              <a:buChar char="•"/>
            </a:pPr>
            <a:endParaRPr lang="de-DE" dirty="0"/>
          </a:p>
          <a:p>
            <a:pPr marL="342900" indent="-342900">
              <a:buFont typeface="Arial" panose="020B0604020202020204" pitchFamily="34" charset="0"/>
              <a:buChar char="•"/>
            </a:pPr>
            <a:r>
              <a:rPr lang="de-DE" dirty="0" err="1"/>
              <a:t>Tayloristische</a:t>
            </a:r>
            <a:r>
              <a:rPr lang="de-DE" dirty="0"/>
              <a:t> Kernprinzipien</a:t>
            </a:r>
          </a:p>
          <a:p>
            <a:pPr marL="800100" lvl="1" indent="-342900">
              <a:buFont typeface="Arial" panose="020B0604020202020204" pitchFamily="34" charset="0"/>
              <a:buChar char="•"/>
            </a:pPr>
            <a:r>
              <a:rPr lang="de-DE" dirty="0"/>
              <a:t>Arbeitsplanung</a:t>
            </a:r>
          </a:p>
          <a:p>
            <a:pPr marL="800100" lvl="1" indent="-342900">
              <a:buFont typeface="Arial" panose="020B0604020202020204" pitchFamily="34" charset="0"/>
              <a:buChar char="•"/>
            </a:pPr>
            <a:r>
              <a:rPr lang="de-DE" dirty="0"/>
              <a:t>Leistungslohn</a:t>
            </a:r>
          </a:p>
          <a:p>
            <a:pPr marL="800100" lvl="1" indent="-342900">
              <a:buFont typeface="Arial" panose="020B0604020202020204" pitchFamily="34" charset="0"/>
              <a:buChar char="•"/>
            </a:pPr>
            <a:r>
              <a:rPr lang="de-DE" dirty="0"/>
              <a:t>Auswahl der am besten geeigneten Arbeiter</a:t>
            </a:r>
          </a:p>
          <a:p>
            <a:pPr marL="800100" lvl="1" indent="-342900">
              <a:buFont typeface="Arial" panose="020B0604020202020204" pitchFamily="34" charset="0"/>
              <a:buChar char="•"/>
            </a:pPr>
            <a:r>
              <a:rPr lang="de-DE" dirty="0"/>
              <a:t>Versöhnung zwischen Manager und Arbeiter</a:t>
            </a:r>
          </a:p>
        </p:txBody>
      </p:sp>
      <p:sp>
        <p:nvSpPr>
          <p:cNvPr id="4" name="Datumsplatzhalter 3"/>
          <p:cNvSpPr>
            <a:spLocks noGrp="1"/>
          </p:cNvSpPr>
          <p:nvPr>
            <p:ph type="dt" sz="half" idx="10"/>
          </p:nvPr>
        </p:nvSpPr>
        <p:spPr/>
        <p:txBody>
          <a:bodyPr/>
          <a:lstStyle/>
          <a:p>
            <a:fld id="{8D2331EB-C789-46DE-A766-36753B1D0CBE}" type="datetime1">
              <a:rPr lang="de-DE" smtClean="0"/>
              <a:t>23.05.2019</a:t>
            </a:fld>
            <a:endParaRPr lang="de-DE"/>
          </a:p>
        </p:txBody>
      </p:sp>
      <p:sp>
        <p:nvSpPr>
          <p:cNvPr id="5" name="Fußzeilenplatzhalter 4"/>
          <p:cNvSpPr>
            <a:spLocks noGrp="1"/>
          </p:cNvSpPr>
          <p:nvPr>
            <p:ph type="ftr" sz="quarter" idx="11"/>
          </p:nvPr>
        </p:nvSpPr>
        <p:spPr/>
        <p:txBody>
          <a:bodyPr/>
          <a:lstStyle/>
          <a:p>
            <a:r>
              <a:rPr lang="de-DE" b="1"/>
              <a:t>JKU SS 2019</a:t>
            </a:r>
            <a:endParaRPr lang="de-DE" dirty="0"/>
          </a:p>
        </p:txBody>
      </p:sp>
      <p:sp>
        <p:nvSpPr>
          <p:cNvPr id="6" name="Foliennummernplatzhalter 5"/>
          <p:cNvSpPr>
            <a:spLocks noGrp="1"/>
          </p:cNvSpPr>
          <p:nvPr>
            <p:ph type="sldNum" sz="quarter" idx="12"/>
          </p:nvPr>
        </p:nvSpPr>
        <p:spPr/>
        <p:txBody>
          <a:bodyPr/>
          <a:lstStyle/>
          <a:p>
            <a:fld id="{71F430A0-DF90-4682-B8C1-1BCFE983D179}" type="slidenum">
              <a:rPr lang="de-DE" smtClean="0"/>
              <a:pPr/>
              <a:t>10</a:t>
            </a:fld>
            <a:endParaRPr lang="de-DE"/>
          </a:p>
        </p:txBody>
      </p:sp>
    </p:spTree>
    <p:extLst>
      <p:ext uri="{BB962C8B-B14F-4D97-AF65-F5344CB8AC3E}">
        <p14:creationId xmlns:p14="http://schemas.microsoft.com/office/powerpoint/2010/main" val="390244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Taylorismus und Fordismus(2)</a:t>
            </a:r>
          </a:p>
        </p:txBody>
      </p:sp>
      <p:sp>
        <p:nvSpPr>
          <p:cNvPr id="3" name="Inhaltsplatzhalter 2"/>
          <p:cNvSpPr>
            <a:spLocks noGrp="1"/>
          </p:cNvSpPr>
          <p:nvPr>
            <p:ph idx="1"/>
          </p:nvPr>
        </p:nvSpPr>
        <p:spPr>
          <a:xfrm>
            <a:off x="457200" y="1600201"/>
            <a:ext cx="8291264" cy="1697636"/>
          </a:xfrm>
        </p:spPr>
        <p:txBody>
          <a:bodyPr>
            <a:normAutofit/>
          </a:bodyPr>
          <a:lstStyle/>
          <a:p>
            <a:pPr marL="342900" indent="-342900">
              <a:buFont typeface="Arial" panose="020B0604020202020204" pitchFamily="34" charset="0"/>
              <a:buChar char="•"/>
            </a:pPr>
            <a:r>
              <a:rPr lang="de-DE" dirty="0"/>
              <a:t>Taylorismus betrachtet nur die Struktur der Arbeit nicht die Ausführungsreihenfolge von Tätigkeiten</a:t>
            </a:r>
          </a:p>
          <a:p>
            <a:pPr marL="800100" lvl="1" indent="-342900">
              <a:buFont typeface="Arial" panose="020B0604020202020204" pitchFamily="34" charset="0"/>
              <a:buChar char="•"/>
            </a:pPr>
            <a:endParaRPr lang="de-DE" dirty="0"/>
          </a:p>
          <a:p>
            <a:pPr marL="342900" indent="-342900">
              <a:buFont typeface="Arial" panose="020B0604020202020204" pitchFamily="34" charset="0"/>
              <a:buChar char="•"/>
            </a:pPr>
            <a:r>
              <a:rPr lang="de-DE" dirty="0"/>
              <a:t>Ausführungsreihenfolge eingeführt durch Ford</a:t>
            </a:r>
          </a:p>
          <a:p>
            <a:pPr marL="342900" indent="-342900">
              <a:buFont typeface="Arial" panose="020B0604020202020204" pitchFamily="34" charset="0"/>
              <a:buChar char="•"/>
            </a:pPr>
            <a:endParaRPr lang="de-DE" dirty="0"/>
          </a:p>
        </p:txBody>
      </p:sp>
      <p:sp>
        <p:nvSpPr>
          <p:cNvPr id="4" name="Datumsplatzhalter 3"/>
          <p:cNvSpPr>
            <a:spLocks noGrp="1"/>
          </p:cNvSpPr>
          <p:nvPr>
            <p:ph type="dt" sz="half" idx="10"/>
          </p:nvPr>
        </p:nvSpPr>
        <p:spPr/>
        <p:txBody>
          <a:bodyPr/>
          <a:lstStyle/>
          <a:p>
            <a:fld id="{D2DAA895-9820-44FC-9D96-56CF299AF98A}" type="datetime1">
              <a:rPr lang="de-DE" smtClean="0"/>
              <a:t>23.05.2019</a:t>
            </a:fld>
            <a:endParaRPr lang="de-DE"/>
          </a:p>
        </p:txBody>
      </p:sp>
      <p:sp>
        <p:nvSpPr>
          <p:cNvPr id="5" name="Fußzeilenplatzhalter 4"/>
          <p:cNvSpPr>
            <a:spLocks noGrp="1"/>
          </p:cNvSpPr>
          <p:nvPr>
            <p:ph type="ftr" sz="quarter" idx="11"/>
          </p:nvPr>
        </p:nvSpPr>
        <p:spPr/>
        <p:txBody>
          <a:bodyPr/>
          <a:lstStyle/>
          <a:p>
            <a:r>
              <a:rPr lang="de-DE" b="1"/>
              <a:t>JKU SS 2019</a:t>
            </a:r>
            <a:endParaRPr lang="de-DE" dirty="0"/>
          </a:p>
        </p:txBody>
      </p:sp>
      <p:sp>
        <p:nvSpPr>
          <p:cNvPr id="6" name="Foliennummernplatzhalter 5"/>
          <p:cNvSpPr>
            <a:spLocks noGrp="1"/>
          </p:cNvSpPr>
          <p:nvPr>
            <p:ph type="sldNum" sz="quarter" idx="12"/>
          </p:nvPr>
        </p:nvSpPr>
        <p:spPr/>
        <p:txBody>
          <a:bodyPr/>
          <a:lstStyle/>
          <a:p>
            <a:fld id="{71F430A0-DF90-4682-B8C1-1BCFE983D179}" type="slidenum">
              <a:rPr lang="de-DE" smtClean="0"/>
              <a:pPr/>
              <a:t>11</a:t>
            </a:fld>
            <a:endParaRPr lang="de-DE"/>
          </a:p>
        </p:txBody>
      </p:sp>
      <p:pic>
        <p:nvPicPr>
          <p:cNvPr id="1028" name="Picture 4" descr="Image result for fordismus">
            <a:extLst>
              <a:ext uri="{FF2B5EF4-FFF2-40B4-BE49-F238E27FC236}">
                <a16:creationId xmlns:a16="http://schemas.microsoft.com/office/drawing/2014/main" id="{25831EA8-590F-4AB0-9FB1-33C6754B33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5803" y="3429000"/>
            <a:ext cx="4159770" cy="2833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7345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Kommunikatives Handeln nach Habermas</a:t>
            </a:r>
          </a:p>
        </p:txBody>
      </p:sp>
      <p:sp>
        <p:nvSpPr>
          <p:cNvPr id="3" name="Inhaltsplatzhalter 2"/>
          <p:cNvSpPr>
            <a:spLocks noGrp="1"/>
          </p:cNvSpPr>
          <p:nvPr>
            <p:ph idx="1"/>
          </p:nvPr>
        </p:nvSpPr>
        <p:spPr/>
        <p:txBody>
          <a:bodyPr>
            <a:normAutofit/>
          </a:bodyPr>
          <a:lstStyle/>
          <a:p>
            <a:pPr marL="342900" indent="-342900">
              <a:buFont typeface="Arial" panose="020B0604020202020204" pitchFamily="34" charset="0"/>
              <a:buChar char="•"/>
            </a:pPr>
            <a:r>
              <a:rPr lang="de-DE" dirty="0"/>
              <a:t>Menschenbild</a:t>
            </a:r>
          </a:p>
          <a:p>
            <a:pPr marL="800100" lvl="1" indent="-342900">
              <a:buFont typeface="Arial" panose="020B0604020202020204" pitchFamily="34" charset="0"/>
              <a:buChar char="•"/>
            </a:pPr>
            <a:r>
              <a:rPr lang="de-DE" dirty="0"/>
              <a:t>Einsichtige Menschen die durch die Kommunikation untereinander zu einem gemeinsamen vernünftigen Handeln kommen</a:t>
            </a:r>
          </a:p>
          <a:p>
            <a:pPr marL="800100" lvl="1" indent="-342900">
              <a:buFont typeface="Arial" panose="020B0604020202020204" pitchFamily="34" charset="0"/>
              <a:buChar char="•"/>
            </a:pPr>
            <a:r>
              <a:rPr lang="de-DE" dirty="0"/>
              <a:t>"Der Begriff des kommunikativen Handelns schließlich bezieht sich auf die Interaktion von mindestens zwei </a:t>
            </a:r>
            <a:r>
              <a:rPr lang="de-DE" b="1" dirty="0"/>
              <a:t>sprach- und handlungsfähigen</a:t>
            </a:r>
            <a:r>
              <a:rPr lang="de-DE" dirty="0"/>
              <a:t> </a:t>
            </a:r>
            <a:r>
              <a:rPr lang="de-DE" b="1" dirty="0"/>
              <a:t>Subjekten</a:t>
            </a:r>
            <a:r>
              <a:rPr lang="de-DE" dirty="0"/>
              <a:t>, die (sei es mit verbalen oder extraverbalen Mitteln) eine interpersonale Beziehung eingehen. Die Aktoren suchen eine Verständigung über die Handlungssituation, um ihre Handlungspläne und damit ihre Handlungen einvernehmlich zu koordinieren.„</a:t>
            </a:r>
          </a:p>
          <a:p>
            <a:pPr lvl="1"/>
            <a:r>
              <a:rPr lang="de-DE" dirty="0"/>
              <a:t>	Band 1 Seite 128</a:t>
            </a:r>
          </a:p>
          <a:p>
            <a:pPr marL="800100" lvl="1" indent="-342900">
              <a:buFont typeface="Arial" panose="020B0604020202020204" pitchFamily="34" charset="0"/>
              <a:buChar char="•"/>
            </a:pPr>
            <a:endParaRPr lang="de-DE" dirty="0"/>
          </a:p>
          <a:p>
            <a:pPr marL="800100" lvl="1" indent="-342900">
              <a:buFont typeface="Arial" panose="020B0604020202020204" pitchFamily="34" charset="0"/>
              <a:buChar char="•"/>
            </a:pPr>
            <a:endParaRPr lang="de-DE" dirty="0"/>
          </a:p>
        </p:txBody>
      </p:sp>
      <p:sp>
        <p:nvSpPr>
          <p:cNvPr id="4" name="Datumsplatzhalter 3"/>
          <p:cNvSpPr>
            <a:spLocks noGrp="1"/>
          </p:cNvSpPr>
          <p:nvPr>
            <p:ph type="dt" sz="half" idx="10"/>
          </p:nvPr>
        </p:nvSpPr>
        <p:spPr/>
        <p:txBody>
          <a:bodyPr/>
          <a:lstStyle/>
          <a:p>
            <a:fld id="{F9D78B56-E0E5-4730-BCE3-A39475EA56A7}" type="datetime1">
              <a:rPr lang="de-DE" smtClean="0"/>
              <a:t>23.05.2019</a:t>
            </a:fld>
            <a:endParaRPr lang="de-DE"/>
          </a:p>
        </p:txBody>
      </p:sp>
      <p:sp>
        <p:nvSpPr>
          <p:cNvPr id="5" name="Fußzeilenplatzhalter 4"/>
          <p:cNvSpPr>
            <a:spLocks noGrp="1"/>
          </p:cNvSpPr>
          <p:nvPr>
            <p:ph type="ftr" sz="quarter" idx="11"/>
          </p:nvPr>
        </p:nvSpPr>
        <p:spPr>
          <a:xfrm>
            <a:off x="1809056" y="6309320"/>
            <a:ext cx="5544616" cy="365125"/>
          </a:xfrm>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6" name="Foliennummernplatzhalter 5"/>
          <p:cNvSpPr>
            <a:spLocks noGrp="1"/>
          </p:cNvSpPr>
          <p:nvPr>
            <p:ph type="sldNum" sz="quarter" idx="12"/>
          </p:nvPr>
        </p:nvSpPr>
        <p:spPr/>
        <p:txBody>
          <a:bodyPr/>
          <a:lstStyle/>
          <a:p>
            <a:fld id="{71F430A0-DF90-4682-B8C1-1BCFE983D179}" type="slidenum">
              <a:rPr lang="de-DE" smtClean="0"/>
              <a:pPr/>
              <a:t>12</a:t>
            </a:fld>
            <a:endParaRPr lang="de-DE"/>
          </a:p>
        </p:txBody>
      </p:sp>
    </p:spTree>
    <p:extLst>
      <p:ext uri="{BB962C8B-B14F-4D97-AF65-F5344CB8AC3E}">
        <p14:creationId xmlns:p14="http://schemas.microsoft.com/office/powerpoint/2010/main" val="996232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pieren 8">
            <a:extLst>
              <a:ext uri="{FF2B5EF4-FFF2-40B4-BE49-F238E27FC236}">
                <a16:creationId xmlns:a16="http://schemas.microsoft.com/office/drawing/2014/main" id="{92A0EE56-4719-4DF2-90C3-F78AEEE21BA7}"/>
              </a:ext>
            </a:extLst>
          </p:cNvPr>
          <p:cNvGrpSpPr/>
          <p:nvPr/>
        </p:nvGrpSpPr>
        <p:grpSpPr>
          <a:xfrm>
            <a:off x="839451" y="1714048"/>
            <a:ext cx="7689954" cy="2490693"/>
            <a:chOff x="3650748" y="1212351"/>
            <a:chExt cx="6077165" cy="1941813"/>
          </a:xfrm>
        </p:grpSpPr>
        <p:sp>
          <p:nvSpPr>
            <p:cNvPr id="2" name="Rechteck 1">
              <a:extLst>
                <a:ext uri="{FF2B5EF4-FFF2-40B4-BE49-F238E27FC236}">
                  <a16:creationId xmlns:a16="http://schemas.microsoft.com/office/drawing/2014/main" id="{73F5813F-6EAC-466E-A81E-7C503FFD782B}"/>
                </a:ext>
              </a:extLst>
            </p:cNvPr>
            <p:cNvSpPr/>
            <p:nvPr/>
          </p:nvSpPr>
          <p:spPr>
            <a:xfrm>
              <a:off x="5373382" y="1212351"/>
              <a:ext cx="4354531" cy="647271"/>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Zwei informationsverarbeitende Prozessoren</a:t>
              </a:r>
            </a:p>
            <a:p>
              <a:pPr algn="ctr"/>
              <a:r>
                <a:rPr lang="de-DE" sz="1600" dirty="0">
                  <a:solidFill>
                    <a:schemeClr val="tx1"/>
                  </a:solidFill>
                </a:rPr>
                <a:t>In der Regel Personen oder soziale Systeme</a:t>
              </a:r>
            </a:p>
          </p:txBody>
        </p:sp>
        <p:sp>
          <p:nvSpPr>
            <p:cNvPr id="3" name="Rechteck 2">
              <a:extLst>
                <a:ext uri="{FF2B5EF4-FFF2-40B4-BE49-F238E27FC236}">
                  <a16:creationId xmlns:a16="http://schemas.microsoft.com/office/drawing/2014/main" id="{D837BD65-2F16-4604-AB6B-69FDE68FAB99}"/>
                </a:ext>
              </a:extLst>
            </p:cNvPr>
            <p:cNvSpPr/>
            <p:nvPr/>
          </p:nvSpPr>
          <p:spPr>
            <a:xfrm>
              <a:off x="7549790" y="1859622"/>
              <a:ext cx="2178123" cy="647271"/>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Empfänger</a:t>
              </a:r>
            </a:p>
            <a:p>
              <a:pPr algn="ctr"/>
              <a:r>
                <a:rPr lang="de-DE" sz="1600" dirty="0">
                  <a:solidFill>
                    <a:schemeClr val="tx1"/>
                  </a:solidFill>
                </a:rPr>
                <a:t>Bei Luhmann: „Ego“</a:t>
              </a:r>
            </a:p>
          </p:txBody>
        </p:sp>
        <p:sp>
          <p:nvSpPr>
            <p:cNvPr id="4" name="Rechteck 3">
              <a:extLst>
                <a:ext uri="{FF2B5EF4-FFF2-40B4-BE49-F238E27FC236}">
                  <a16:creationId xmlns:a16="http://schemas.microsoft.com/office/drawing/2014/main" id="{5F8F8A26-08B3-4B66-8279-40C2951CF83B}"/>
                </a:ext>
              </a:extLst>
            </p:cNvPr>
            <p:cNvSpPr/>
            <p:nvPr/>
          </p:nvSpPr>
          <p:spPr>
            <a:xfrm>
              <a:off x="3650748" y="2506893"/>
              <a:ext cx="1722634" cy="647271"/>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Drei Selektionen:</a:t>
              </a:r>
            </a:p>
          </p:txBody>
        </p:sp>
        <p:sp>
          <p:nvSpPr>
            <p:cNvPr id="5" name="Rechteck 4">
              <a:extLst>
                <a:ext uri="{FF2B5EF4-FFF2-40B4-BE49-F238E27FC236}">
                  <a16:creationId xmlns:a16="http://schemas.microsoft.com/office/drawing/2014/main" id="{A0CFDE11-BA86-4BA1-BB33-F198532BAF03}"/>
                </a:ext>
              </a:extLst>
            </p:cNvPr>
            <p:cNvSpPr/>
            <p:nvPr/>
          </p:nvSpPr>
          <p:spPr>
            <a:xfrm>
              <a:off x="5373382" y="1859622"/>
              <a:ext cx="2178123" cy="647271"/>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Sender</a:t>
              </a:r>
            </a:p>
            <a:p>
              <a:pPr algn="ctr"/>
              <a:r>
                <a:rPr lang="de-DE" sz="1600" dirty="0">
                  <a:solidFill>
                    <a:schemeClr val="tx1"/>
                  </a:solidFill>
                </a:rPr>
                <a:t>Bei Luhmann: „Alter“</a:t>
              </a:r>
            </a:p>
          </p:txBody>
        </p:sp>
        <p:sp>
          <p:nvSpPr>
            <p:cNvPr id="6" name="Rechteck 5">
              <a:extLst>
                <a:ext uri="{FF2B5EF4-FFF2-40B4-BE49-F238E27FC236}">
                  <a16:creationId xmlns:a16="http://schemas.microsoft.com/office/drawing/2014/main" id="{BA6F899E-2DDE-4494-858E-B9262AD4255D}"/>
                </a:ext>
              </a:extLst>
            </p:cNvPr>
            <p:cNvSpPr/>
            <p:nvPr/>
          </p:nvSpPr>
          <p:spPr>
            <a:xfrm>
              <a:off x="7549790" y="2506893"/>
              <a:ext cx="2178123" cy="647271"/>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3. Selektion der Annahme/ des Verstehens</a:t>
              </a:r>
            </a:p>
          </p:txBody>
        </p:sp>
        <p:sp>
          <p:nvSpPr>
            <p:cNvPr id="7" name="Rechteck 6">
              <a:extLst>
                <a:ext uri="{FF2B5EF4-FFF2-40B4-BE49-F238E27FC236}">
                  <a16:creationId xmlns:a16="http://schemas.microsoft.com/office/drawing/2014/main" id="{9A963BB8-2E80-4C1C-9C57-F736D0C4C408}"/>
                </a:ext>
              </a:extLst>
            </p:cNvPr>
            <p:cNvSpPr/>
            <p:nvPr/>
          </p:nvSpPr>
          <p:spPr>
            <a:xfrm>
              <a:off x="5373382" y="2506893"/>
              <a:ext cx="2178123" cy="647271"/>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7175" indent="-257175">
                <a:buAutoNum type="arabicPeriod"/>
              </a:pPr>
              <a:r>
                <a:rPr lang="de-DE" sz="1600" dirty="0">
                  <a:solidFill>
                    <a:schemeClr val="tx1"/>
                  </a:solidFill>
                </a:rPr>
                <a:t>Selektion der Information</a:t>
              </a:r>
            </a:p>
            <a:p>
              <a:pPr marL="257175" indent="-257175">
                <a:buAutoNum type="arabicPeriod"/>
              </a:pPr>
              <a:r>
                <a:rPr lang="de-DE" sz="1600" dirty="0">
                  <a:solidFill>
                    <a:schemeClr val="tx1"/>
                  </a:solidFill>
                </a:rPr>
                <a:t>Selektion der Mitteilung</a:t>
              </a:r>
            </a:p>
          </p:txBody>
        </p:sp>
        <p:sp>
          <p:nvSpPr>
            <p:cNvPr id="8" name="Rechteck 7">
              <a:extLst>
                <a:ext uri="{FF2B5EF4-FFF2-40B4-BE49-F238E27FC236}">
                  <a16:creationId xmlns:a16="http://schemas.microsoft.com/office/drawing/2014/main" id="{FBAC597C-192A-4805-A108-7B00DFDBEF99}"/>
                </a:ext>
              </a:extLst>
            </p:cNvPr>
            <p:cNvSpPr/>
            <p:nvPr/>
          </p:nvSpPr>
          <p:spPr>
            <a:xfrm>
              <a:off x="3650748" y="1212352"/>
              <a:ext cx="1722634" cy="129454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solidFill>
                  <a:schemeClr val="tx1"/>
                </a:solidFill>
              </a:endParaRPr>
            </a:p>
          </p:txBody>
        </p:sp>
      </p:grpSp>
      <p:sp>
        <p:nvSpPr>
          <p:cNvPr id="10" name="Titel 9">
            <a:extLst>
              <a:ext uri="{FF2B5EF4-FFF2-40B4-BE49-F238E27FC236}">
                <a16:creationId xmlns:a16="http://schemas.microsoft.com/office/drawing/2014/main" id="{F4204A0F-15FD-4172-B55B-A012125478BF}"/>
              </a:ext>
            </a:extLst>
          </p:cNvPr>
          <p:cNvSpPr>
            <a:spLocks noGrp="1"/>
          </p:cNvSpPr>
          <p:nvPr>
            <p:ph type="title"/>
          </p:nvPr>
        </p:nvSpPr>
        <p:spPr/>
        <p:txBody>
          <a:bodyPr/>
          <a:lstStyle/>
          <a:p>
            <a:r>
              <a:rPr lang="de-DE" dirty="0"/>
              <a:t>Soziale Systeme nach Luhmann</a:t>
            </a:r>
          </a:p>
        </p:txBody>
      </p:sp>
      <p:sp>
        <p:nvSpPr>
          <p:cNvPr id="11" name="Datumsplatzhalter 3">
            <a:extLst>
              <a:ext uri="{FF2B5EF4-FFF2-40B4-BE49-F238E27FC236}">
                <a16:creationId xmlns:a16="http://schemas.microsoft.com/office/drawing/2014/main" id="{1FCA52B9-3538-42C8-9CB4-F9606420279C}"/>
              </a:ext>
            </a:extLst>
          </p:cNvPr>
          <p:cNvSpPr>
            <a:spLocks noGrp="1"/>
          </p:cNvSpPr>
          <p:nvPr>
            <p:ph type="dt" sz="half" idx="10"/>
          </p:nvPr>
        </p:nvSpPr>
        <p:spPr>
          <a:xfrm>
            <a:off x="467544" y="6304235"/>
            <a:ext cx="1269504" cy="365125"/>
          </a:xfrm>
        </p:spPr>
        <p:txBody>
          <a:bodyPr/>
          <a:lstStyle/>
          <a:p>
            <a:fld id="{A26D31C8-3252-4E1A-8397-E7935D99A277}" type="datetime1">
              <a:rPr lang="de-DE" smtClean="0"/>
              <a:t>23.05.2019</a:t>
            </a:fld>
            <a:endParaRPr lang="de-DE"/>
          </a:p>
        </p:txBody>
      </p:sp>
      <p:sp>
        <p:nvSpPr>
          <p:cNvPr id="12" name="Fußzeilenplatzhalter 4">
            <a:extLst>
              <a:ext uri="{FF2B5EF4-FFF2-40B4-BE49-F238E27FC236}">
                <a16:creationId xmlns:a16="http://schemas.microsoft.com/office/drawing/2014/main" id="{EE4E9CFD-6312-4643-B8F2-EF4893DD05AB}"/>
              </a:ext>
            </a:extLst>
          </p:cNvPr>
          <p:cNvSpPr>
            <a:spLocks noGrp="1"/>
          </p:cNvSpPr>
          <p:nvPr>
            <p:ph type="ftr" sz="quarter" idx="11"/>
          </p:nvPr>
        </p:nvSpPr>
        <p:spPr>
          <a:xfrm>
            <a:off x="1809056" y="6309320"/>
            <a:ext cx="5544616" cy="365125"/>
          </a:xfrm>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13" name="Foliennummernplatzhalter 5">
            <a:extLst>
              <a:ext uri="{FF2B5EF4-FFF2-40B4-BE49-F238E27FC236}">
                <a16:creationId xmlns:a16="http://schemas.microsoft.com/office/drawing/2014/main" id="{C2462568-82A2-4D5F-ADD0-5BDFDE2496BC}"/>
              </a:ext>
            </a:extLst>
          </p:cNvPr>
          <p:cNvSpPr>
            <a:spLocks noGrp="1"/>
          </p:cNvSpPr>
          <p:nvPr>
            <p:ph type="sldNum" sz="quarter" idx="12"/>
          </p:nvPr>
        </p:nvSpPr>
        <p:spPr>
          <a:xfrm>
            <a:off x="7425680" y="6304235"/>
            <a:ext cx="621432" cy="365125"/>
          </a:xfrm>
        </p:spPr>
        <p:txBody>
          <a:bodyPr/>
          <a:lstStyle/>
          <a:p>
            <a:fld id="{71F430A0-DF90-4682-B8C1-1BCFE983D179}" type="slidenum">
              <a:rPr lang="de-DE" smtClean="0"/>
              <a:pPr/>
              <a:t>13</a:t>
            </a:fld>
            <a:endParaRPr lang="de-DE"/>
          </a:p>
        </p:txBody>
      </p:sp>
      <p:sp>
        <p:nvSpPr>
          <p:cNvPr id="14" name="Textfeld 13">
            <a:extLst>
              <a:ext uri="{FF2B5EF4-FFF2-40B4-BE49-F238E27FC236}">
                <a16:creationId xmlns:a16="http://schemas.microsoft.com/office/drawing/2014/main" id="{6DCD46FC-C95A-437B-9BEC-A514409CCC97}"/>
              </a:ext>
            </a:extLst>
          </p:cNvPr>
          <p:cNvSpPr txBox="1"/>
          <p:nvPr/>
        </p:nvSpPr>
        <p:spPr>
          <a:xfrm>
            <a:off x="1034321" y="4744387"/>
            <a:ext cx="6853286" cy="923330"/>
          </a:xfrm>
          <a:prstGeom prst="rect">
            <a:avLst/>
          </a:prstGeom>
          <a:noFill/>
        </p:spPr>
        <p:txBody>
          <a:bodyPr wrap="none" rtlCol="0">
            <a:spAutoFit/>
          </a:bodyPr>
          <a:lstStyle/>
          <a:p>
            <a:r>
              <a:rPr lang="de-DE" dirty="0"/>
              <a:t>Unterschied Habermas und Luhmann:</a:t>
            </a:r>
          </a:p>
          <a:p>
            <a:r>
              <a:rPr lang="de-DE" dirty="0"/>
              <a:t>Luhmann betrachtet nur den Kommunikationsaspekt </a:t>
            </a:r>
          </a:p>
          <a:p>
            <a:r>
              <a:rPr lang="de-DE" dirty="0"/>
              <a:t>ohne moralische und ethische Aspekte wie Vernunft und Einsicht.</a:t>
            </a:r>
          </a:p>
        </p:txBody>
      </p:sp>
    </p:spTree>
    <p:extLst>
      <p:ext uri="{BB962C8B-B14F-4D97-AF65-F5344CB8AC3E}">
        <p14:creationId xmlns:p14="http://schemas.microsoft.com/office/powerpoint/2010/main" val="3256245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139A75-3399-407A-84B9-1F8A4DD49740}"/>
              </a:ext>
            </a:extLst>
          </p:cNvPr>
          <p:cNvSpPr>
            <a:spLocks noGrp="1"/>
          </p:cNvSpPr>
          <p:nvPr>
            <p:ph type="title"/>
          </p:nvPr>
        </p:nvSpPr>
        <p:spPr/>
        <p:txBody>
          <a:bodyPr/>
          <a:lstStyle/>
          <a:p>
            <a:r>
              <a:rPr lang="de-DE" dirty="0"/>
              <a:t>Organisation</a:t>
            </a:r>
          </a:p>
        </p:txBody>
      </p:sp>
      <p:sp>
        <p:nvSpPr>
          <p:cNvPr id="3" name="Inhaltsplatzhalter 2">
            <a:extLst>
              <a:ext uri="{FF2B5EF4-FFF2-40B4-BE49-F238E27FC236}">
                <a16:creationId xmlns:a16="http://schemas.microsoft.com/office/drawing/2014/main" id="{1CCEC4CC-A7D3-4B8D-A902-1BF550ABB32C}"/>
              </a:ext>
            </a:extLst>
          </p:cNvPr>
          <p:cNvSpPr>
            <a:spLocks noGrp="1"/>
          </p:cNvSpPr>
          <p:nvPr>
            <p:ph idx="1"/>
          </p:nvPr>
        </p:nvSpPr>
        <p:spPr/>
        <p:txBody>
          <a:bodyPr/>
          <a:lstStyle/>
          <a:p>
            <a:r>
              <a:rPr lang="de-DE" dirty="0"/>
              <a:t>Gliederung komplexer sozialer Systeme in kleinere Systeme</a:t>
            </a:r>
          </a:p>
          <a:p>
            <a:r>
              <a:rPr lang="de-DE" dirty="0"/>
              <a:t>Beispiele für die Gliederung</a:t>
            </a:r>
          </a:p>
          <a:p>
            <a:pPr lvl="1"/>
            <a:r>
              <a:rPr lang="de-DE" dirty="0"/>
              <a:t>Hierarchie</a:t>
            </a:r>
          </a:p>
          <a:p>
            <a:pPr lvl="1"/>
            <a:r>
              <a:rPr lang="de-DE" dirty="0"/>
              <a:t>Matrix mit zwei bis n Dimensionen </a:t>
            </a:r>
          </a:p>
          <a:p>
            <a:pPr lvl="1"/>
            <a:r>
              <a:rPr lang="de-DE" dirty="0"/>
              <a:t>Projektorganisation</a:t>
            </a:r>
          </a:p>
          <a:p>
            <a:pPr lvl="1"/>
            <a:r>
              <a:rPr lang="de-DE" dirty="0"/>
              <a:t>……………..</a:t>
            </a:r>
          </a:p>
        </p:txBody>
      </p:sp>
      <p:sp>
        <p:nvSpPr>
          <p:cNvPr id="4" name="Datumsplatzhalter 3">
            <a:extLst>
              <a:ext uri="{FF2B5EF4-FFF2-40B4-BE49-F238E27FC236}">
                <a16:creationId xmlns:a16="http://schemas.microsoft.com/office/drawing/2014/main" id="{B972F33B-7E19-4278-8C49-32FBC84FECCD}"/>
              </a:ext>
            </a:extLst>
          </p:cNvPr>
          <p:cNvSpPr>
            <a:spLocks noGrp="1"/>
          </p:cNvSpPr>
          <p:nvPr>
            <p:ph type="dt" sz="half" idx="10"/>
          </p:nvPr>
        </p:nvSpPr>
        <p:spPr/>
        <p:txBody>
          <a:bodyPr/>
          <a:lstStyle/>
          <a:p>
            <a:fld id="{BF680B8E-B151-4C4B-A7CE-3BDD2A72D94B}" type="datetime1">
              <a:rPr lang="de-DE" smtClean="0">
                <a:solidFill>
                  <a:srgbClr val="3E3D40">
                    <a:lumMod val="60000"/>
                    <a:lumOff val="40000"/>
                  </a:srgbClr>
                </a:solidFill>
              </a:rPr>
              <a:t>23.05.2019</a:t>
            </a:fld>
            <a:endParaRPr lang="de-DE">
              <a:solidFill>
                <a:srgbClr val="3E3D40">
                  <a:lumMod val="60000"/>
                  <a:lumOff val="40000"/>
                </a:srgbClr>
              </a:solidFill>
            </a:endParaRPr>
          </a:p>
        </p:txBody>
      </p:sp>
      <p:sp>
        <p:nvSpPr>
          <p:cNvPr id="5" name="Fußzeilenplatzhalter 4">
            <a:extLst>
              <a:ext uri="{FF2B5EF4-FFF2-40B4-BE49-F238E27FC236}">
                <a16:creationId xmlns:a16="http://schemas.microsoft.com/office/drawing/2014/main" id="{B7065A97-8772-4A08-B93A-6B746FED9AF7}"/>
              </a:ext>
            </a:extLst>
          </p:cNvPr>
          <p:cNvSpPr>
            <a:spLocks noGrp="1"/>
          </p:cNvSpPr>
          <p:nvPr>
            <p:ph type="ftr" sz="quarter" idx="11"/>
          </p:nvPr>
        </p:nvSpPr>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6" name="Foliennummernplatzhalter 5">
            <a:extLst>
              <a:ext uri="{FF2B5EF4-FFF2-40B4-BE49-F238E27FC236}">
                <a16:creationId xmlns:a16="http://schemas.microsoft.com/office/drawing/2014/main" id="{8328414B-1740-4F24-81D0-E9F4F7184E50}"/>
              </a:ext>
            </a:extLst>
          </p:cNvPr>
          <p:cNvSpPr>
            <a:spLocks noGrp="1"/>
          </p:cNvSpPr>
          <p:nvPr>
            <p:ph type="sldNum" sz="quarter" idx="12"/>
          </p:nvPr>
        </p:nvSpPr>
        <p:spPr/>
        <p:txBody>
          <a:bodyPr/>
          <a:lstStyle/>
          <a:p>
            <a:fld id="{71F430A0-DF90-4682-B8C1-1BCFE983D179}" type="slidenum">
              <a:rPr lang="de-DE" smtClean="0">
                <a:solidFill>
                  <a:srgbClr val="3E3D40">
                    <a:lumMod val="60000"/>
                    <a:lumOff val="40000"/>
                  </a:srgbClr>
                </a:solidFill>
              </a:rPr>
              <a:pPr/>
              <a:t>14</a:t>
            </a:fld>
            <a:endParaRPr lang="de-DE">
              <a:solidFill>
                <a:srgbClr val="3E3D40">
                  <a:lumMod val="60000"/>
                  <a:lumOff val="40000"/>
                </a:srgbClr>
              </a:solidFill>
            </a:endParaRPr>
          </a:p>
        </p:txBody>
      </p:sp>
    </p:spTree>
    <p:extLst>
      <p:ext uri="{BB962C8B-B14F-4D97-AF65-F5344CB8AC3E}">
        <p14:creationId xmlns:p14="http://schemas.microsoft.com/office/powerpoint/2010/main" val="112480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Modelle der Betriebswirtschaft</a:t>
            </a:r>
          </a:p>
        </p:txBody>
      </p:sp>
      <p:sp>
        <p:nvSpPr>
          <p:cNvPr id="3" name="Inhaltsplatzhalter 2"/>
          <p:cNvSpPr>
            <a:spLocks noGrp="1"/>
          </p:cNvSpPr>
          <p:nvPr>
            <p:ph idx="1"/>
          </p:nvPr>
        </p:nvSpPr>
        <p:spPr/>
        <p:txBody>
          <a:bodyPr>
            <a:normAutofit/>
          </a:bodyPr>
          <a:lstStyle/>
          <a:p>
            <a:pPr marL="342900" indent="-342900">
              <a:buFont typeface="Arial" panose="020B0604020202020204" pitchFamily="34" charset="0"/>
              <a:buChar char="•"/>
            </a:pPr>
            <a:r>
              <a:rPr lang="de-DE" dirty="0"/>
              <a:t>Geschäftsmodell Canvas</a:t>
            </a:r>
          </a:p>
          <a:p>
            <a:pPr marL="342900" indent="-342900">
              <a:buFont typeface="Arial" panose="020B0604020202020204" pitchFamily="34" charset="0"/>
              <a:buChar char="•"/>
            </a:pPr>
            <a:r>
              <a:rPr lang="de-DE" dirty="0" err="1"/>
              <a:t>Balanced</a:t>
            </a:r>
            <a:r>
              <a:rPr lang="de-DE" dirty="0"/>
              <a:t> </a:t>
            </a:r>
            <a:r>
              <a:rPr lang="de-DE" dirty="0" err="1"/>
              <a:t>Scorecard</a:t>
            </a:r>
            <a:endParaRPr lang="de-DE" dirty="0"/>
          </a:p>
          <a:p>
            <a:pPr marL="342900" indent="-342900">
              <a:buFont typeface="Arial" panose="020B0604020202020204" pitchFamily="34" charset="0"/>
              <a:buChar char="•"/>
            </a:pPr>
            <a:r>
              <a:rPr lang="de-DE" dirty="0"/>
              <a:t>Total Quality Management</a:t>
            </a:r>
          </a:p>
          <a:p>
            <a:pPr marL="342900" indent="-342900">
              <a:buFont typeface="Arial" panose="020B0604020202020204" pitchFamily="34" charset="0"/>
              <a:buChar char="•"/>
            </a:pPr>
            <a:r>
              <a:rPr lang="de-DE" dirty="0"/>
              <a:t>EFQM: European </a:t>
            </a:r>
            <a:r>
              <a:rPr lang="de-DE" dirty="0" err="1"/>
              <a:t>Foundation</a:t>
            </a:r>
            <a:r>
              <a:rPr lang="de-DE" dirty="0"/>
              <a:t> </a:t>
            </a:r>
            <a:r>
              <a:rPr lang="de-DE" dirty="0" err="1"/>
              <a:t>of</a:t>
            </a:r>
            <a:r>
              <a:rPr lang="de-DE" dirty="0"/>
              <a:t> Quality Management</a:t>
            </a:r>
          </a:p>
          <a:p>
            <a:pPr marL="342900" indent="-342900">
              <a:buFont typeface="Arial" panose="020B0604020202020204" pitchFamily="34" charset="0"/>
              <a:buChar char="•"/>
            </a:pPr>
            <a:r>
              <a:rPr lang="de-DE" dirty="0"/>
              <a:t>EN ISO 9000</a:t>
            </a:r>
          </a:p>
          <a:p>
            <a:pPr marL="342900" indent="-342900">
              <a:buFont typeface="Arial" panose="020B0604020202020204" pitchFamily="34" charset="0"/>
              <a:buChar char="•"/>
            </a:pPr>
            <a:r>
              <a:rPr lang="de-DE" dirty="0"/>
              <a:t>Value Networks</a:t>
            </a:r>
          </a:p>
        </p:txBody>
      </p:sp>
      <p:sp>
        <p:nvSpPr>
          <p:cNvPr id="4" name="Datumsplatzhalter 3"/>
          <p:cNvSpPr>
            <a:spLocks noGrp="1"/>
          </p:cNvSpPr>
          <p:nvPr>
            <p:ph type="dt" sz="half" idx="10"/>
          </p:nvPr>
        </p:nvSpPr>
        <p:spPr/>
        <p:txBody>
          <a:bodyPr/>
          <a:lstStyle/>
          <a:p>
            <a:fld id="{A89F3C5F-E8E9-4F3A-8B97-0A0A6162786E}" type="datetime1">
              <a:rPr lang="de-DE" smtClean="0"/>
              <a:t>23.05.2019</a:t>
            </a:fld>
            <a:endParaRPr lang="de-DE"/>
          </a:p>
        </p:txBody>
      </p:sp>
      <p:sp>
        <p:nvSpPr>
          <p:cNvPr id="5" name="Fußzeilenplatzhalter 4"/>
          <p:cNvSpPr>
            <a:spLocks noGrp="1"/>
          </p:cNvSpPr>
          <p:nvPr>
            <p:ph type="ftr" sz="quarter" idx="11"/>
          </p:nvPr>
        </p:nvSpPr>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6" name="Foliennummernplatzhalter 5"/>
          <p:cNvSpPr>
            <a:spLocks noGrp="1"/>
          </p:cNvSpPr>
          <p:nvPr>
            <p:ph type="sldNum" sz="quarter" idx="12"/>
          </p:nvPr>
        </p:nvSpPr>
        <p:spPr/>
        <p:txBody>
          <a:bodyPr/>
          <a:lstStyle/>
          <a:p>
            <a:fld id="{71F430A0-DF90-4682-B8C1-1BCFE983D179}" type="slidenum">
              <a:rPr lang="de-DE" smtClean="0"/>
              <a:pPr/>
              <a:t>15</a:t>
            </a:fld>
            <a:endParaRPr lang="de-DE"/>
          </a:p>
        </p:txBody>
      </p:sp>
    </p:spTree>
    <p:extLst>
      <p:ext uri="{BB962C8B-B14F-4D97-AF65-F5344CB8AC3E}">
        <p14:creationId xmlns:p14="http://schemas.microsoft.com/office/powerpoint/2010/main" val="3591454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573AAB-DED0-4421-BD38-5AA313BCA591}"/>
              </a:ext>
            </a:extLst>
          </p:cNvPr>
          <p:cNvSpPr>
            <a:spLocks noGrp="1"/>
          </p:cNvSpPr>
          <p:nvPr>
            <p:ph type="title"/>
          </p:nvPr>
        </p:nvSpPr>
        <p:spPr>
          <a:xfrm>
            <a:off x="836119" y="604578"/>
            <a:ext cx="7886700" cy="500228"/>
          </a:xfrm>
        </p:spPr>
        <p:txBody>
          <a:bodyPr>
            <a:normAutofit/>
          </a:bodyPr>
          <a:lstStyle/>
          <a:p>
            <a:r>
              <a:rPr lang="de-DE" dirty="0"/>
              <a:t>Canvas</a:t>
            </a:r>
          </a:p>
        </p:txBody>
      </p:sp>
      <p:grpSp>
        <p:nvGrpSpPr>
          <p:cNvPr id="11" name="Gruppieren 10">
            <a:extLst>
              <a:ext uri="{FF2B5EF4-FFF2-40B4-BE49-F238E27FC236}">
                <a16:creationId xmlns:a16="http://schemas.microsoft.com/office/drawing/2014/main" id="{5550379D-22EE-40D6-87AC-A320CCE587C0}"/>
              </a:ext>
            </a:extLst>
          </p:cNvPr>
          <p:cNvGrpSpPr/>
          <p:nvPr/>
        </p:nvGrpSpPr>
        <p:grpSpPr>
          <a:xfrm>
            <a:off x="960504" y="1721224"/>
            <a:ext cx="7284463" cy="3941909"/>
            <a:chOff x="2014395" y="2078444"/>
            <a:chExt cx="5115210" cy="2798542"/>
          </a:xfrm>
        </p:grpSpPr>
        <p:grpSp>
          <p:nvGrpSpPr>
            <p:cNvPr id="10" name="Gruppieren 9">
              <a:extLst>
                <a:ext uri="{FF2B5EF4-FFF2-40B4-BE49-F238E27FC236}">
                  <a16:creationId xmlns:a16="http://schemas.microsoft.com/office/drawing/2014/main" id="{FD0732C6-3B09-48EF-90C7-3AB837CFD64F}"/>
                </a:ext>
              </a:extLst>
            </p:cNvPr>
            <p:cNvGrpSpPr/>
            <p:nvPr/>
          </p:nvGrpSpPr>
          <p:grpSpPr>
            <a:xfrm>
              <a:off x="2014395" y="2078444"/>
              <a:ext cx="5115210" cy="1970153"/>
              <a:chOff x="2685860" y="1628347"/>
              <a:chExt cx="6820280" cy="2174110"/>
            </a:xfrm>
          </p:grpSpPr>
          <p:sp>
            <p:nvSpPr>
              <p:cNvPr id="3" name="Rechteck 2">
                <a:extLst>
                  <a:ext uri="{FF2B5EF4-FFF2-40B4-BE49-F238E27FC236}">
                    <a16:creationId xmlns:a16="http://schemas.microsoft.com/office/drawing/2014/main" id="{1B5D00BB-F1ED-4928-BBE6-1DB3F6321543}"/>
                  </a:ext>
                </a:extLst>
              </p:cNvPr>
              <p:cNvSpPr/>
              <p:nvPr/>
            </p:nvSpPr>
            <p:spPr>
              <a:xfrm>
                <a:off x="2685860" y="1628777"/>
                <a:ext cx="1364056" cy="2173680"/>
              </a:xfrm>
              <a:prstGeom prst="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e-DE" sz="1600" b="1" dirty="0">
                    <a:solidFill>
                      <a:schemeClr val="tx1"/>
                    </a:solidFill>
                  </a:rPr>
                  <a:t>Schlüssel-partner</a:t>
                </a:r>
              </a:p>
              <a:p>
                <a:endParaRPr lang="de-DE" sz="1200" dirty="0">
                  <a:solidFill>
                    <a:schemeClr val="tx1"/>
                  </a:solidFill>
                </a:endParaRPr>
              </a:p>
              <a:p>
                <a:r>
                  <a:rPr lang="de-DE" sz="1200" i="1" dirty="0">
                    <a:solidFill>
                      <a:schemeClr val="tx1"/>
                    </a:solidFill>
                  </a:rPr>
                  <a:t>Key Partners</a:t>
                </a:r>
              </a:p>
            </p:txBody>
          </p:sp>
          <p:sp>
            <p:nvSpPr>
              <p:cNvPr id="4" name="Rechteck 3">
                <a:extLst>
                  <a:ext uri="{FF2B5EF4-FFF2-40B4-BE49-F238E27FC236}">
                    <a16:creationId xmlns:a16="http://schemas.microsoft.com/office/drawing/2014/main" id="{BF9A08CB-9FCA-41DC-AFB3-3F76151002F7}"/>
                  </a:ext>
                </a:extLst>
              </p:cNvPr>
              <p:cNvSpPr/>
              <p:nvPr/>
            </p:nvSpPr>
            <p:spPr>
              <a:xfrm>
                <a:off x="4049916" y="1628776"/>
                <a:ext cx="1364056" cy="1087266"/>
              </a:xfrm>
              <a:prstGeom prst="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e-DE" sz="1600" b="1" dirty="0">
                    <a:solidFill>
                      <a:schemeClr val="tx1"/>
                    </a:solidFill>
                  </a:rPr>
                  <a:t>Schlüssel-aktivitäten</a:t>
                </a:r>
              </a:p>
              <a:p>
                <a:endParaRPr lang="de-DE" sz="1200" dirty="0">
                  <a:solidFill>
                    <a:schemeClr val="tx1"/>
                  </a:solidFill>
                </a:endParaRPr>
              </a:p>
              <a:p>
                <a:r>
                  <a:rPr lang="de-DE" sz="1200" i="1" dirty="0">
                    <a:solidFill>
                      <a:schemeClr val="tx1"/>
                    </a:solidFill>
                  </a:rPr>
                  <a:t>Key </a:t>
                </a:r>
                <a:r>
                  <a:rPr lang="de-DE" sz="1200" i="1" dirty="0" err="1">
                    <a:solidFill>
                      <a:schemeClr val="tx1"/>
                    </a:solidFill>
                  </a:rPr>
                  <a:t>Activities</a:t>
                </a:r>
                <a:endParaRPr lang="de-DE" sz="1200" i="1" dirty="0">
                  <a:solidFill>
                    <a:schemeClr val="tx1"/>
                  </a:solidFill>
                </a:endParaRPr>
              </a:p>
            </p:txBody>
          </p:sp>
          <p:sp>
            <p:nvSpPr>
              <p:cNvPr id="5" name="Rechteck 4">
                <a:extLst>
                  <a:ext uri="{FF2B5EF4-FFF2-40B4-BE49-F238E27FC236}">
                    <a16:creationId xmlns:a16="http://schemas.microsoft.com/office/drawing/2014/main" id="{A223B144-32FD-45E4-A54D-FD74D57AFDAE}"/>
                  </a:ext>
                </a:extLst>
              </p:cNvPr>
              <p:cNvSpPr/>
              <p:nvPr/>
            </p:nvSpPr>
            <p:spPr>
              <a:xfrm>
                <a:off x="4049916" y="2716042"/>
                <a:ext cx="1364056" cy="1086415"/>
              </a:xfrm>
              <a:prstGeom prst="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e-DE" sz="1600" b="1" dirty="0">
                    <a:solidFill>
                      <a:schemeClr val="tx1"/>
                    </a:solidFill>
                  </a:rPr>
                  <a:t>Schlüssel-ressourcen</a:t>
                </a:r>
              </a:p>
              <a:p>
                <a:endParaRPr lang="de-DE" sz="1200" dirty="0">
                  <a:solidFill>
                    <a:schemeClr val="tx1"/>
                  </a:solidFill>
                </a:endParaRPr>
              </a:p>
              <a:p>
                <a:r>
                  <a:rPr lang="de-DE" sz="1200" i="1" dirty="0">
                    <a:solidFill>
                      <a:schemeClr val="tx1"/>
                    </a:solidFill>
                  </a:rPr>
                  <a:t>Key </a:t>
                </a:r>
                <a:r>
                  <a:rPr lang="de-DE" sz="1200" i="1" dirty="0" err="1">
                    <a:solidFill>
                      <a:schemeClr val="tx1"/>
                    </a:solidFill>
                  </a:rPr>
                  <a:t>Ressources</a:t>
                </a:r>
                <a:endParaRPr lang="de-DE" sz="1200" i="1" dirty="0">
                  <a:solidFill>
                    <a:schemeClr val="tx1"/>
                  </a:solidFill>
                </a:endParaRPr>
              </a:p>
            </p:txBody>
          </p:sp>
          <p:sp>
            <p:nvSpPr>
              <p:cNvPr id="6" name="Rechteck 5">
                <a:extLst>
                  <a:ext uri="{FF2B5EF4-FFF2-40B4-BE49-F238E27FC236}">
                    <a16:creationId xmlns:a16="http://schemas.microsoft.com/office/drawing/2014/main" id="{22CFF28B-0BD5-4790-A05D-7F1B62D22ED1}"/>
                  </a:ext>
                </a:extLst>
              </p:cNvPr>
              <p:cNvSpPr/>
              <p:nvPr/>
            </p:nvSpPr>
            <p:spPr>
              <a:xfrm>
                <a:off x="5413972" y="1628775"/>
                <a:ext cx="1364056" cy="2173680"/>
              </a:xfrm>
              <a:prstGeom prst="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e-DE" sz="1600" b="1" dirty="0">
                    <a:solidFill>
                      <a:schemeClr val="tx1"/>
                    </a:solidFill>
                  </a:rPr>
                  <a:t>Werte-versprechen</a:t>
                </a:r>
              </a:p>
              <a:p>
                <a:endParaRPr lang="de-DE" sz="1200" dirty="0">
                  <a:solidFill>
                    <a:schemeClr val="tx1"/>
                  </a:solidFill>
                </a:endParaRPr>
              </a:p>
              <a:p>
                <a:r>
                  <a:rPr lang="de-DE" sz="1200" i="1" dirty="0">
                    <a:solidFill>
                      <a:schemeClr val="tx1"/>
                    </a:solidFill>
                  </a:rPr>
                  <a:t>Value Proposition</a:t>
                </a:r>
              </a:p>
            </p:txBody>
          </p:sp>
          <p:sp>
            <p:nvSpPr>
              <p:cNvPr id="7" name="Rechteck 6">
                <a:extLst>
                  <a:ext uri="{FF2B5EF4-FFF2-40B4-BE49-F238E27FC236}">
                    <a16:creationId xmlns:a16="http://schemas.microsoft.com/office/drawing/2014/main" id="{DA812829-7948-4328-9EBD-466EDA40B17F}"/>
                  </a:ext>
                </a:extLst>
              </p:cNvPr>
              <p:cNvSpPr/>
              <p:nvPr/>
            </p:nvSpPr>
            <p:spPr>
              <a:xfrm>
                <a:off x="6778028" y="1628347"/>
                <a:ext cx="1364056" cy="1087266"/>
              </a:xfrm>
              <a:prstGeom prst="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e-DE" sz="1600" b="1" dirty="0">
                    <a:solidFill>
                      <a:schemeClr val="tx1"/>
                    </a:solidFill>
                  </a:rPr>
                  <a:t>Kunden-beziehungen</a:t>
                </a:r>
              </a:p>
              <a:p>
                <a:endParaRPr lang="de-DE" sz="1200" dirty="0">
                  <a:solidFill>
                    <a:schemeClr val="tx1"/>
                  </a:solidFill>
                </a:endParaRPr>
              </a:p>
              <a:p>
                <a:r>
                  <a:rPr lang="de-DE" sz="1200" i="1" dirty="0">
                    <a:solidFill>
                      <a:schemeClr val="tx1"/>
                    </a:solidFill>
                  </a:rPr>
                  <a:t>Customer </a:t>
                </a:r>
                <a:r>
                  <a:rPr lang="de-DE" sz="1200" i="1" dirty="0" err="1">
                    <a:solidFill>
                      <a:schemeClr val="tx1"/>
                    </a:solidFill>
                  </a:rPr>
                  <a:t>Relationship</a:t>
                </a:r>
                <a:endParaRPr lang="de-DE" sz="1200" i="1" dirty="0">
                  <a:solidFill>
                    <a:schemeClr val="tx1"/>
                  </a:solidFill>
                </a:endParaRPr>
              </a:p>
            </p:txBody>
          </p:sp>
          <p:sp>
            <p:nvSpPr>
              <p:cNvPr id="8" name="Rechteck 7">
                <a:extLst>
                  <a:ext uri="{FF2B5EF4-FFF2-40B4-BE49-F238E27FC236}">
                    <a16:creationId xmlns:a16="http://schemas.microsoft.com/office/drawing/2014/main" id="{321253C9-6C76-4AFF-95FC-EB7B46C44405}"/>
                  </a:ext>
                </a:extLst>
              </p:cNvPr>
              <p:cNvSpPr/>
              <p:nvPr/>
            </p:nvSpPr>
            <p:spPr>
              <a:xfrm>
                <a:off x="6778028" y="2716040"/>
                <a:ext cx="1364056" cy="1086415"/>
              </a:xfrm>
              <a:prstGeom prst="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e-DE" sz="1600" b="1" dirty="0">
                    <a:solidFill>
                      <a:schemeClr val="tx1"/>
                    </a:solidFill>
                  </a:rPr>
                  <a:t>Kanäle</a:t>
                </a:r>
              </a:p>
              <a:p>
                <a:endParaRPr lang="de-DE" sz="1200" dirty="0">
                  <a:solidFill>
                    <a:schemeClr val="tx1"/>
                  </a:solidFill>
                </a:endParaRPr>
              </a:p>
              <a:p>
                <a:r>
                  <a:rPr lang="de-DE" sz="1200" i="1" dirty="0">
                    <a:solidFill>
                      <a:schemeClr val="tx1"/>
                    </a:solidFill>
                  </a:rPr>
                  <a:t>Channels</a:t>
                </a:r>
              </a:p>
            </p:txBody>
          </p:sp>
          <p:sp>
            <p:nvSpPr>
              <p:cNvPr id="9" name="Rechteck 8">
                <a:extLst>
                  <a:ext uri="{FF2B5EF4-FFF2-40B4-BE49-F238E27FC236}">
                    <a16:creationId xmlns:a16="http://schemas.microsoft.com/office/drawing/2014/main" id="{A6892C77-3E0C-4D04-9C0F-558871A1999E}"/>
                  </a:ext>
                </a:extLst>
              </p:cNvPr>
              <p:cNvSpPr/>
              <p:nvPr/>
            </p:nvSpPr>
            <p:spPr>
              <a:xfrm>
                <a:off x="8142084" y="1628774"/>
                <a:ext cx="1364056" cy="2173680"/>
              </a:xfrm>
              <a:prstGeom prst="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e-DE" sz="1600" b="1" dirty="0">
                    <a:solidFill>
                      <a:schemeClr val="tx1"/>
                    </a:solidFill>
                  </a:rPr>
                  <a:t>Kunden-segmente</a:t>
                </a:r>
              </a:p>
              <a:p>
                <a:endParaRPr lang="de-DE" sz="1200" dirty="0">
                  <a:solidFill>
                    <a:schemeClr val="tx1"/>
                  </a:solidFill>
                </a:endParaRPr>
              </a:p>
              <a:p>
                <a:r>
                  <a:rPr lang="de-DE" sz="1200" i="1" dirty="0">
                    <a:solidFill>
                      <a:schemeClr val="tx1"/>
                    </a:solidFill>
                  </a:rPr>
                  <a:t>Customer Segments</a:t>
                </a:r>
              </a:p>
            </p:txBody>
          </p:sp>
        </p:grpSp>
        <p:sp>
          <p:nvSpPr>
            <p:cNvPr id="12" name="Rechteck 11">
              <a:extLst>
                <a:ext uri="{FF2B5EF4-FFF2-40B4-BE49-F238E27FC236}">
                  <a16:creationId xmlns:a16="http://schemas.microsoft.com/office/drawing/2014/main" id="{847092D0-4B7C-44CB-8DEC-29878EB045CE}"/>
                </a:ext>
              </a:extLst>
            </p:cNvPr>
            <p:cNvSpPr/>
            <p:nvPr/>
          </p:nvSpPr>
          <p:spPr>
            <a:xfrm>
              <a:off x="2014395" y="4048591"/>
              <a:ext cx="2557605" cy="828395"/>
            </a:xfrm>
            <a:prstGeom prst="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de-DE" sz="1600" b="1" dirty="0">
                  <a:solidFill>
                    <a:schemeClr val="tx1"/>
                  </a:solidFill>
                </a:rPr>
                <a:t>Kostenstruktur</a:t>
              </a:r>
            </a:p>
            <a:p>
              <a:endParaRPr lang="de-DE" sz="1200" dirty="0">
                <a:solidFill>
                  <a:schemeClr val="tx1"/>
                </a:solidFill>
              </a:endParaRPr>
            </a:p>
            <a:p>
              <a:r>
                <a:rPr lang="de-DE" sz="1200" dirty="0" err="1">
                  <a:solidFill>
                    <a:schemeClr val="tx1"/>
                  </a:solidFill>
                </a:rPr>
                <a:t>Cost</a:t>
              </a:r>
              <a:r>
                <a:rPr lang="de-DE" sz="1200" dirty="0">
                  <a:solidFill>
                    <a:schemeClr val="tx1"/>
                  </a:solidFill>
                </a:rPr>
                <a:t> </a:t>
              </a:r>
              <a:r>
                <a:rPr lang="de-DE" sz="1200" dirty="0" err="1">
                  <a:solidFill>
                    <a:schemeClr val="tx1"/>
                  </a:solidFill>
                </a:rPr>
                <a:t>Structure</a:t>
              </a:r>
              <a:endParaRPr lang="de-DE" sz="1200" dirty="0">
                <a:solidFill>
                  <a:schemeClr val="tx1"/>
                </a:solidFill>
              </a:endParaRPr>
            </a:p>
          </p:txBody>
        </p:sp>
        <p:sp>
          <p:nvSpPr>
            <p:cNvPr id="13" name="Rechteck 12">
              <a:extLst>
                <a:ext uri="{FF2B5EF4-FFF2-40B4-BE49-F238E27FC236}">
                  <a16:creationId xmlns:a16="http://schemas.microsoft.com/office/drawing/2014/main" id="{CEFAFC38-9B25-4FA7-AEB2-5690FDF9CC7F}"/>
                </a:ext>
              </a:extLst>
            </p:cNvPr>
            <p:cNvSpPr/>
            <p:nvPr/>
          </p:nvSpPr>
          <p:spPr>
            <a:xfrm>
              <a:off x="4572000" y="4048591"/>
              <a:ext cx="2557605" cy="828395"/>
            </a:xfrm>
            <a:prstGeom prst="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de-DE" sz="1600" b="1" dirty="0">
                  <a:solidFill>
                    <a:schemeClr val="tx1"/>
                  </a:solidFill>
                </a:rPr>
                <a:t>Einnahmequellen</a:t>
              </a:r>
            </a:p>
            <a:p>
              <a:endParaRPr lang="de-DE" sz="1200" dirty="0">
                <a:solidFill>
                  <a:schemeClr val="tx1"/>
                </a:solidFill>
              </a:endParaRPr>
            </a:p>
            <a:p>
              <a:r>
                <a:rPr lang="de-DE" sz="1200" dirty="0">
                  <a:solidFill>
                    <a:schemeClr val="tx1"/>
                  </a:solidFill>
                </a:rPr>
                <a:t>Revenue Streams</a:t>
              </a:r>
            </a:p>
          </p:txBody>
        </p:sp>
      </p:grpSp>
      <p:sp>
        <p:nvSpPr>
          <p:cNvPr id="14" name="Datumsplatzhalter 3">
            <a:extLst>
              <a:ext uri="{FF2B5EF4-FFF2-40B4-BE49-F238E27FC236}">
                <a16:creationId xmlns:a16="http://schemas.microsoft.com/office/drawing/2014/main" id="{C4320B8F-D427-4C8E-8187-F3CCEB44040F}"/>
              </a:ext>
            </a:extLst>
          </p:cNvPr>
          <p:cNvSpPr>
            <a:spLocks noGrp="1"/>
          </p:cNvSpPr>
          <p:nvPr>
            <p:ph type="dt" sz="half" idx="10"/>
          </p:nvPr>
        </p:nvSpPr>
        <p:spPr>
          <a:xfrm>
            <a:off x="467544" y="6304235"/>
            <a:ext cx="1269504" cy="365125"/>
          </a:xfrm>
        </p:spPr>
        <p:txBody>
          <a:bodyPr/>
          <a:lstStyle/>
          <a:p>
            <a:fld id="{4E35E1C7-06C6-4BB1-896A-1E8337188924}" type="datetime1">
              <a:rPr lang="de-DE" smtClean="0"/>
              <a:t>23.05.2019</a:t>
            </a:fld>
            <a:endParaRPr lang="de-DE"/>
          </a:p>
        </p:txBody>
      </p:sp>
      <p:sp>
        <p:nvSpPr>
          <p:cNvPr id="15" name="Fußzeilenplatzhalter 4">
            <a:extLst>
              <a:ext uri="{FF2B5EF4-FFF2-40B4-BE49-F238E27FC236}">
                <a16:creationId xmlns:a16="http://schemas.microsoft.com/office/drawing/2014/main" id="{DB8F9C73-1BC1-4BF2-BE97-85670B79072A}"/>
              </a:ext>
            </a:extLst>
          </p:cNvPr>
          <p:cNvSpPr>
            <a:spLocks noGrp="1"/>
          </p:cNvSpPr>
          <p:nvPr>
            <p:ph type="ftr" sz="quarter" idx="11"/>
          </p:nvPr>
        </p:nvSpPr>
        <p:spPr>
          <a:xfrm>
            <a:off x="1809056" y="6309320"/>
            <a:ext cx="5544616" cy="365125"/>
          </a:xfrm>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16" name="Foliennummernplatzhalter 5">
            <a:extLst>
              <a:ext uri="{FF2B5EF4-FFF2-40B4-BE49-F238E27FC236}">
                <a16:creationId xmlns:a16="http://schemas.microsoft.com/office/drawing/2014/main" id="{5704CB2B-14C3-479C-BB10-F633D9CEDFBE}"/>
              </a:ext>
            </a:extLst>
          </p:cNvPr>
          <p:cNvSpPr>
            <a:spLocks noGrp="1"/>
          </p:cNvSpPr>
          <p:nvPr>
            <p:ph type="sldNum" sz="quarter" idx="12"/>
          </p:nvPr>
        </p:nvSpPr>
        <p:spPr>
          <a:xfrm>
            <a:off x="7425680" y="6304235"/>
            <a:ext cx="621432" cy="365125"/>
          </a:xfrm>
        </p:spPr>
        <p:txBody>
          <a:bodyPr/>
          <a:lstStyle/>
          <a:p>
            <a:fld id="{71F430A0-DF90-4682-B8C1-1BCFE983D179}" type="slidenum">
              <a:rPr lang="de-DE" smtClean="0"/>
              <a:pPr/>
              <a:t>16</a:t>
            </a:fld>
            <a:endParaRPr lang="de-DE"/>
          </a:p>
        </p:txBody>
      </p:sp>
    </p:spTree>
    <p:extLst>
      <p:ext uri="{BB962C8B-B14F-4D97-AF65-F5344CB8AC3E}">
        <p14:creationId xmlns:p14="http://schemas.microsoft.com/office/powerpoint/2010/main" val="3517493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6A9008-2F67-47E3-8445-92240AE890F5}"/>
              </a:ext>
            </a:extLst>
          </p:cNvPr>
          <p:cNvSpPr>
            <a:spLocks noGrp="1"/>
          </p:cNvSpPr>
          <p:nvPr>
            <p:ph type="title"/>
          </p:nvPr>
        </p:nvSpPr>
        <p:spPr>
          <a:xfrm>
            <a:off x="628886" y="493603"/>
            <a:ext cx="6426994" cy="475059"/>
          </a:xfrm>
        </p:spPr>
        <p:txBody>
          <a:bodyPr anchor="t">
            <a:normAutofit fontScale="90000"/>
          </a:bodyPr>
          <a:lstStyle/>
          <a:p>
            <a:pPr>
              <a:defRPr/>
            </a:pPr>
            <a:r>
              <a:rPr lang="de-DE" sz="2100" dirty="0"/>
              <a:t>Ziele und Strategie:</a:t>
            </a:r>
            <a:br>
              <a:rPr lang="de-DE" sz="2100" dirty="0"/>
            </a:br>
            <a:r>
              <a:rPr lang="de-DE" sz="2100" dirty="0"/>
              <a:t>Vier Sektoren der </a:t>
            </a:r>
            <a:r>
              <a:rPr lang="de-DE" sz="2100" dirty="0" err="1"/>
              <a:t>Balanced</a:t>
            </a:r>
            <a:r>
              <a:rPr lang="de-DE" sz="2100" dirty="0"/>
              <a:t> </a:t>
            </a:r>
            <a:r>
              <a:rPr lang="de-DE" sz="2100" dirty="0" err="1"/>
              <a:t>Scorecard</a:t>
            </a:r>
            <a:endParaRPr lang="en-US" sz="2100" baseline="30000" dirty="0"/>
          </a:p>
        </p:txBody>
      </p:sp>
      <p:pic>
        <p:nvPicPr>
          <p:cNvPr id="13" name="Grafik 12">
            <a:extLst>
              <a:ext uri="{FF2B5EF4-FFF2-40B4-BE49-F238E27FC236}">
                <a16:creationId xmlns:a16="http://schemas.microsoft.com/office/drawing/2014/main" id="{59F7C8DC-59EC-4B32-8085-8FC42FE1FD93}"/>
              </a:ext>
            </a:extLst>
          </p:cNvPr>
          <p:cNvPicPr/>
          <p:nvPr/>
        </p:nvPicPr>
        <p:blipFill rotWithShape="1">
          <a:blip r:embed="rId2">
            <a:extLst>
              <a:ext uri="{28A0092B-C50C-407E-A947-70E740481C1C}">
                <a14:useLocalDpi xmlns:a14="http://schemas.microsoft.com/office/drawing/2010/main" val="0"/>
              </a:ext>
            </a:extLst>
          </a:blip>
          <a:srcRect t="7373"/>
          <a:stretch/>
        </p:blipFill>
        <p:spPr bwMode="auto">
          <a:xfrm>
            <a:off x="784522" y="1535522"/>
            <a:ext cx="7879793" cy="4722871"/>
          </a:xfrm>
          <a:prstGeom prst="rect">
            <a:avLst/>
          </a:prstGeom>
          <a:ln>
            <a:noFill/>
          </a:ln>
          <a:extLst>
            <a:ext uri="{53640926-AAD7-44D8-BBD7-CCE9431645EC}">
              <a14:shadowObscured xmlns:a14="http://schemas.microsoft.com/office/drawing/2010/main"/>
            </a:ext>
          </a:extLst>
        </p:spPr>
      </p:pic>
      <p:sp>
        <p:nvSpPr>
          <p:cNvPr id="3" name="Datumsplatzhalter 2">
            <a:extLst>
              <a:ext uri="{FF2B5EF4-FFF2-40B4-BE49-F238E27FC236}">
                <a16:creationId xmlns:a16="http://schemas.microsoft.com/office/drawing/2014/main" id="{6968E5B3-AEFF-4A9D-B382-4C9DCC66C560}"/>
              </a:ext>
            </a:extLst>
          </p:cNvPr>
          <p:cNvSpPr>
            <a:spLocks noGrp="1"/>
          </p:cNvSpPr>
          <p:nvPr>
            <p:ph type="dt" sz="half" idx="10"/>
          </p:nvPr>
        </p:nvSpPr>
        <p:spPr/>
        <p:txBody>
          <a:bodyPr/>
          <a:lstStyle/>
          <a:p>
            <a:fld id="{1C3F1D03-0476-41FB-AFE0-32B5E1806363}" type="datetime1">
              <a:rPr lang="de-DE" smtClean="0">
                <a:solidFill>
                  <a:srgbClr val="3E3D40">
                    <a:lumMod val="60000"/>
                    <a:lumOff val="40000"/>
                  </a:srgbClr>
                </a:solidFill>
              </a:rPr>
              <a:t>23.05.2019</a:t>
            </a:fld>
            <a:endParaRPr lang="de-DE">
              <a:solidFill>
                <a:srgbClr val="3E3D40">
                  <a:lumMod val="60000"/>
                  <a:lumOff val="40000"/>
                </a:srgbClr>
              </a:solidFill>
            </a:endParaRPr>
          </a:p>
        </p:txBody>
      </p:sp>
      <p:sp>
        <p:nvSpPr>
          <p:cNvPr id="4" name="Fußzeilenplatzhalter 3">
            <a:extLst>
              <a:ext uri="{FF2B5EF4-FFF2-40B4-BE49-F238E27FC236}">
                <a16:creationId xmlns:a16="http://schemas.microsoft.com/office/drawing/2014/main" id="{6C8BE066-EE53-4872-942E-77DBA8DAF798}"/>
              </a:ext>
            </a:extLst>
          </p:cNvPr>
          <p:cNvSpPr>
            <a:spLocks noGrp="1"/>
          </p:cNvSpPr>
          <p:nvPr>
            <p:ph type="ftr" sz="quarter" idx="11"/>
          </p:nvPr>
        </p:nvSpPr>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5" name="Foliennummernplatzhalter 4">
            <a:extLst>
              <a:ext uri="{FF2B5EF4-FFF2-40B4-BE49-F238E27FC236}">
                <a16:creationId xmlns:a16="http://schemas.microsoft.com/office/drawing/2014/main" id="{CBDB4652-D33F-414A-B20C-9BF0181B1654}"/>
              </a:ext>
            </a:extLst>
          </p:cNvPr>
          <p:cNvSpPr>
            <a:spLocks noGrp="1"/>
          </p:cNvSpPr>
          <p:nvPr>
            <p:ph type="sldNum" sz="quarter" idx="12"/>
          </p:nvPr>
        </p:nvSpPr>
        <p:spPr/>
        <p:txBody>
          <a:bodyPr/>
          <a:lstStyle/>
          <a:p>
            <a:fld id="{71F430A0-DF90-4682-B8C1-1BCFE983D179}" type="slidenum">
              <a:rPr lang="de-DE" smtClean="0">
                <a:solidFill>
                  <a:srgbClr val="3E3D40">
                    <a:lumMod val="60000"/>
                    <a:lumOff val="40000"/>
                  </a:srgbClr>
                </a:solidFill>
              </a:rPr>
              <a:pPr/>
              <a:t>17</a:t>
            </a:fld>
            <a:endParaRPr lang="de-DE">
              <a:solidFill>
                <a:srgbClr val="3E3D40">
                  <a:lumMod val="60000"/>
                  <a:lumOff val="40000"/>
                </a:srgbClr>
              </a:solidFill>
            </a:endParaRPr>
          </a:p>
        </p:txBody>
      </p:sp>
    </p:spTree>
    <p:extLst>
      <p:ext uri="{BB962C8B-B14F-4D97-AF65-F5344CB8AC3E}">
        <p14:creationId xmlns:p14="http://schemas.microsoft.com/office/powerpoint/2010/main" val="2692477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2219D8-95B8-4FA7-A712-A619AA9E0EB8}"/>
              </a:ext>
            </a:extLst>
          </p:cNvPr>
          <p:cNvSpPr>
            <a:spLocks noGrp="1"/>
          </p:cNvSpPr>
          <p:nvPr>
            <p:ph type="title"/>
          </p:nvPr>
        </p:nvSpPr>
        <p:spPr>
          <a:xfrm>
            <a:off x="940594" y="461964"/>
            <a:ext cx="6426994" cy="475059"/>
          </a:xfrm>
        </p:spPr>
        <p:txBody>
          <a:bodyPr anchor="t">
            <a:normAutofit/>
          </a:bodyPr>
          <a:lstStyle/>
          <a:p>
            <a:pPr>
              <a:defRPr/>
            </a:pPr>
            <a:r>
              <a:rPr lang="de-DE" sz="2100" dirty="0"/>
              <a:t>Beispiel einer Wirkungskette</a:t>
            </a:r>
            <a:endParaRPr lang="en-US" sz="2100" baseline="30000" dirty="0"/>
          </a:p>
        </p:txBody>
      </p:sp>
      <p:grpSp>
        <p:nvGrpSpPr>
          <p:cNvPr id="3" name="Gruppieren 2">
            <a:extLst>
              <a:ext uri="{FF2B5EF4-FFF2-40B4-BE49-F238E27FC236}">
                <a16:creationId xmlns:a16="http://schemas.microsoft.com/office/drawing/2014/main" id="{8F4AD383-6355-49BC-9516-5C534AF19D25}"/>
              </a:ext>
            </a:extLst>
          </p:cNvPr>
          <p:cNvGrpSpPr/>
          <p:nvPr/>
        </p:nvGrpSpPr>
        <p:grpSpPr>
          <a:xfrm>
            <a:off x="884420" y="1431562"/>
            <a:ext cx="7577528" cy="4729396"/>
            <a:chOff x="1560910" y="2072878"/>
            <a:chExt cx="6285310" cy="3456385"/>
          </a:xfrm>
        </p:grpSpPr>
        <p:sp>
          <p:nvSpPr>
            <p:cNvPr id="15" name="Rechteck 14">
              <a:extLst>
                <a:ext uri="{FF2B5EF4-FFF2-40B4-BE49-F238E27FC236}">
                  <a16:creationId xmlns:a16="http://schemas.microsoft.com/office/drawing/2014/main" id="{31F06749-97B2-40EA-90D1-BD884E47C645}"/>
                </a:ext>
              </a:extLst>
            </p:cNvPr>
            <p:cNvSpPr/>
            <p:nvPr/>
          </p:nvSpPr>
          <p:spPr>
            <a:xfrm>
              <a:off x="1560910" y="2072878"/>
              <a:ext cx="1081088" cy="756047"/>
            </a:xfrm>
            <a:prstGeom prst="rect">
              <a:avLst/>
            </a:prstGeom>
            <a:solidFill>
              <a:schemeClr val="bg1">
                <a:lumMod val="6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400" dirty="0">
                  <a:solidFill>
                    <a:schemeClr val="tx1"/>
                  </a:solidFill>
                </a:rPr>
                <a:t>Finanz-perspektive</a:t>
              </a:r>
              <a:endParaRPr lang="en-US" sz="1400" dirty="0">
                <a:solidFill>
                  <a:schemeClr val="tx1"/>
                </a:solidFill>
              </a:endParaRPr>
            </a:p>
          </p:txBody>
        </p:sp>
        <p:sp>
          <p:nvSpPr>
            <p:cNvPr id="16" name="Rechteck 15">
              <a:extLst>
                <a:ext uri="{FF2B5EF4-FFF2-40B4-BE49-F238E27FC236}">
                  <a16:creationId xmlns:a16="http://schemas.microsoft.com/office/drawing/2014/main" id="{C7087699-D2EA-41A7-A4CA-E48CF1619A04}"/>
                </a:ext>
              </a:extLst>
            </p:cNvPr>
            <p:cNvSpPr/>
            <p:nvPr/>
          </p:nvSpPr>
          <p:spPr>
            <a:xfrm>
              <a:off x="1560910" y="2990851"/>
              <a:ext cx="1081088" cy="756047"/>
            </a:xfrm>
            <a:prstGeom prst="rect">
              <a:avLst/>
            </a:prstGeom>
            <a:solidFill>
              <a:schemeClr val="bg1">
                <a:lumMod val="6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400" dirty="0">
                  <a:solidFill>
                    <a:schemeClr val="tx1"/>
                  </a:solidFill>
                </a:rPr>
                <a:t>Kunden-perspektive</a:t>
              </a:r>
              <a:endParaRPr lang="en-US" sz="1400" dirty="0">
                <a:solidFill>
                  <a:schemeClr val="tx1"/>
                </a:solidFill>
              </a:endParaRPr>
            </a:p>
          </p:txBody>
        </p:sp>
        <p:sp>
          <p:nvSpPr>
            <p:cNvPr id="17" name="Rechteck 16">
              <a:extLst>
                <a:ext uri="{FF2B5EF4-FFF2-40B4-BE49-F238E27FC236}">
                  <a16:creationId xmlns:a16="http://schemas.microsoft.com/office/drawing/2014/main" id="{A001067B-AF96-4A2E-B22F-8B862ECEC8C4}"/>
                </a:ext>
              </a:extLst>
            </p:cNvPr>
            <p:cNvSpPr/>
            <p:nvPr/>
          </p:nvSpPr>
          <p:spPr>
            <a:xfrm>
              <a:off x="1560910" y="3898108"/>
              <a:ext cx="1081088" cy="756047"/>
            </a:xfrm>
            <a:prstGeom prst="rect">
              <a:avLst/>
            </a:prstGeom>
            <a:solidFill>
              <a:schemeClr val="bg1">
                <a:lumMod val="6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400" dirty="0">
                  <a:solidFill>
                    <a:schemeClr val="tx1"/>
                  </a:solidFill>
                </a:rPr>
                <a:t>Prozess-perspektive</a:t>
              </a:r>
              <a:endParaRPr lang="en-US" sz="1400" dirty="0">
                <a:solidFill>
                  <a:schemeClr val="tx1"/>
                </a:solidFill>
              </a:endParaRPr>
            </a:p>
          </p:txBody>
        </p:sp>
        <p:sp>
          <p:nvSpPr>
            <p:cNvPr id="18" name="Rechteck 17">
              <a:extLst>
                <a:ext uri="{FF2B5EF4-FFF2-40B4-BE49-F238E27FC236}">
                  <a16:creationId xmlns:a16="http://schemas.microsoft.com/office/drawing/2014/main" id="{2F2E389C-7216-44AD-80B5-8920A795A335}"/>
                </a:ext>
              </a:extLst>
            </p:cNvPr>
            <p:cNvSpPr/>
            <p:nvPr/>
          </p:nvSpPr>
          <p:spPr>
            <a:xfrm>
              <a:off x="1560910" y="4773216"/>
              <a:ext cx="1081088" cy="756047"/>
            </a:xfrm>
            <a:prstGeom prst="rect">
              <a:avLst/>
            </a:prstGeom>
            <a:solidFill>
              <a:schemeClr val="bg1">
                <a:lumMod val="6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400" dirty="0">
                  <a:solidFill>
                    <a:schemeClr val="tx1"/>
                  </a:solidFill>
                </a:rPr>
                <a:t>Mitarbeiter-perspektive</a:t>
              </a:r>
              <a:endParaRPr lang="en-US" sz="1400" dirty="0">
                <a:solidFill>
                  <a:schemeClr val="tx1"/>
                </a:solidFill>
              </a:endParaRPr>
            </a:p>
          </p:txBody>
        </p:sp>
        <p:sp>
          <p:nvSpPr>
            <p:cNvPr id="39" name="Rechteck 38">
              <a:extLst>
                <a:ext uri="{FF2B5EF4-FFF2-40B4-BE49-F238E27FC236}">
                  <a16:creationId xmlns:a16="http://schemas.microsoft.com/office/drawing/2014/main" id="{B9DD6C72-8FC2-4898-97F0-3AC794D0035A}"/>
                </a:ext>
              </a:extLst>
            </p:cNvPr>
            <p:cNvSpPr/>
            <p:nvPr/>
          </p:nvSpPr>
          <p:spPr>
            <a:xfrm>
              <a:off x="2818210" y="5097066"/>
              <a:ext cx="2199084" cy="43219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050" dirty="0">
                  <a:solidFill>
                    <a:schemeClr val="tx1"/>
                  </a:solidFill>
                </a:rPr>
                <a:t>Erhöhung der Mitarbeiterqualifikation</a:t>
              </a:r>
              <a:endParaRPr lang="en-US" sz="1050" dirty="0">
                <a:solidFill>
                  <a:schemeClr val="tx1"/>
                </a:solidFill>
              </a:endParaRPr>
            </a:p>
          </p:txBody>
        </p:sp>
        <p:sp>
          <p:nvSpPr>
            <p:cNvPr id="43" name="Rechteck 42">
              <a:extLst>
                <a:ext uri="{FF2B5EF4-FFF2-40B4-BE49-F238E27FC236}">
                  <a16:creationId xmlns:a16="http://schemas.microsoft.com/office/drawing/2014/main" id="{C2D2234E-EC31-4831-ABB6-20051E0B7F10}"/>
                </a:ext>
              </a:extLst>
            </p:cNvPr>
            <p:cNvSpPr/>
            <p:nvPr/>
          </p:nvSpPr>
          <p:spPr>
            <a:xfrm>
              <a:off x="2753917" y="2396728"/>
              <a:ext cx="2106215" cy="43219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050" dirty="0">
                  <a:solidFill>
                    <a:schemeClr val="tx1"/>
                  </a:solidFill>
                </a:rPr>
                <a:t>Durchführung eines effizienten Krisenmanagements</a:t>
              </a:r>
              <a:endParaRPr lang="en-US" sz="1050" dirty="0">
                <a:solidFill>
                  <a:schemeClr val="tx1"/>
                </a:solidFill>
              </a:endParaRPr>
            </a:p>
          </p:txBody>
        </p:sp>
        <p:sp>
          <p:nvSpPr>
            <p:cNvPr id="44" name="Rechteck 43">
              <a:extLst>
                <a:ext uri="{FF2B5EF4-FFF2-40B4-BE49-F238E27FC236}">
                  <a16:creationId xmlns:a16="http://schemas.microsoft.com/office/drawing/2014/main" id="{587AACCE-C196-41D2-B137-2EF69E85BADE}"/>
                </a:ext>
              </a:extLst>
            </p:cNvPr>
            <p:cNvSpPr/>
            <p:nvPr/>
          </p:nvSpPr>
          <p:spPr>
            <a:xfrm>
              <a:off x="4987528" y="2072878"/>
              <a:ext cx="1500188" cy="43219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050" dirty="0">
                  <a:solidFill>
                    <a:schemeClr val="tx1"/>
                  </a:solidFill>
                </a:rPr>
                <a:t>Steigerung des Unternehmenserfolges</a:t>
              </a:r>
              <a:endParaRPr lang="en-US" sz="1050" dirty="0">
                <a:solidFill>
                  <a:schemeClr val="tx1"/>
                </a:solidFill>
              </a:endParaRPr>
            </a:p>
          </p:txBody>
        </p:sp>
        <p:sp>
          <p:nvSpPr>
            <p:cNvPr id="45" name="Rechteck 44">
              <a:extLst>
                <a:ext uri="{FF2B5EF4-FFF2-40B4-BE49-F238E27FC236}">
                  <a16:creationId xmlns:a16="http://schemas.microsoft.com/office/drawing/2014/main" id="{9418866B-15C3-46F5-8F7A-E9FC1C303D8E}"/>
                </a:ext>
              </a:extLst>
            </p:cNvPr>
            <p:cNvSpPr/>
            <p:nvPr/>
          </p:nvSpPr>
          <p:spPr>
            <a:xfrm>
              <a:off x="3095625" y="3314701"/>
              <a:ext cx="1428750" cy="43219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050" dirty="0">
                  <a:solidFill>
                    <a:schemeClr val="tx1"/>
                  </a:solidFill>
                </a:rPr>
                <a:t>Erhöhung der Kundenzufriedenheit</a:t>
              </a:r>
              <a:endParaRPr lang="en-US" sz="1050" dirty="0">
                <a:solidFill>
                  <a:schemeClr val="tx1"/>
                </a:solidFill>
              </a:endParaRPr>
            </a:p>
          </p:txBody>
        </p:sp>
        <p:sp>
          <p:nvSpPr>
            <p:cNvPr id="46" name="Rechteck 45">
              <a:extLst>
                <a:ext uri="{FF2B5EF4-FFF2-40B4-BE49-F238E27FC236}">
                  <a16:creationId xmlns:a16="http://schemas.microsoft.com/office/drawing/2014/main" id="{B0C20589-E192-45F8-9D82-3ECF74AE2685}"/>
                </a:ext>
              </a:extLst>
            </p:cNvPr>
            <p:cNvSpPr/>
            <p:nvPr/>
          </p:nvSpPr>
          <p:spPr>
            <a:xfrm>
              <a:off x="6584157" y="2396728"/>
              <a:ext cx="1188244" cy="43219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050" dirty="0">
                  <a:solidFill>
                    <a:schemeClr val="tx1"/>
                  </a:solidFill>
                </a:rPr>
                <a:t>Steigerung des Umsatzes</a:t>
              </a:r>
              <a:endParaRPr lang="en-US" sz="1050" dirty="0">
                <a:solidFill>
                  <a:schemeClr val="tx1"/>
                </a:solidFill>
              </a:endParaRPr>
            </a:p>
          </p:txBody>
        </p:sp>
        <p:sp>
          <p:nvSpPr>
            <p:cNvPr id="47" name="Rechteck 46">
              <a:extLst>
                <a:ext uri="{FF2B5EF4-FFF2-40B4-BE49-F238E27FC236}">
                  <a16:creationId xmlns:a16="http://schemas.microsoft.com/office/drawing/2014/main" id="{6B9AE442-1A48-41AA-BC54-8E5CFD5B7ED8}"/>
                </a:ext>
              </a:extLst>
            </p:cNvPr>
            <p:cNvSpPr/>
            <p:nvPr/>
          </p:nvSpPr>
          <p:spPr>
            <a:xfrm>
              <a:off x="4714876" y="3898108"/>
              <a:ext cx="1437085" cy="43219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050" dirty="0">
                  <a:solidFill>
                    <a:schemeClr val="tx1"/>
                  </a:solidFill>
                </a:rPr>
                <a:t>Verbesserung der Abwicklungsprozesse</a:t>
              </a:r>
              <a:endParaRPr lang="en-US" sz="1050" dirty="0">
                <a:solidFill>
                  <a:schemeClr val="tx1"/>
                </a:solidFill>
              </a:endParaRPr>
            </a:p>
          </p:txBody>
        </p:sp>
        <p:sp>
          <p:nvSpPr>
            <p:cNvPr id="48" name="Rechteck 47">
              <a:extLst>
                <a:ext uri="{FF2B5EF4-FFF2-40B4-BE49-F238E27FC236}">
                  <a16:creationId xmlns:a16="http://schemas.microsoft.com/office/drawing/2014/main" id="{1B5FB9CB-720C-4F05-B7DA-924A90FD5F7D}"/>
                </a:ext>
              </a:extLst>
            </p:cNvPr>
            <p:cNvSpPr/>
            <p:nvPr/>
          </p:nvSpPr>
          <p:spPr>
            <a:xfrm>
              <a:off x="4687491" y="2990851"/>
              <a:ext cx="1519238" cy="43219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050" dirty="0">
                  <a:solidFill>
                    <a:schemeClr val="tx1"/>
                  </a:solidFill>
                </a:rPr>
                <a:t>Systematische Neukundengewinnung</a:t>
              </a:r>
              <a:endParaRPr lang="en-US" sz="1050" dirty="0">
                <a:solidFill>
                  <a:schemeClr val="tx1"/>
                </a:solidFill>
              </a:endParaRPr>
            </a:p>
          </p:txBody>
        </p:sp>
        <p:sp>
          <p:nvSpPr>
            <p:cNvPr id="49" name="Rechteck 48">
              <a:extLst>
                <a:ext uri="{FF2B5EF4-FFF2-40B4-BE49-F238E27FC236}">
                  <a16:creationId xmlns:a16="http://schemas.microsoft.com/office/drawing/2014/main" id="{ABF104A6-8B36-4FF4-9BA2-CABFAA50B749}"/>
                </a:ext>
              </a:extLst>
            </p:cNvPr>
            <p:cNvSpPr/>
            <p:nvPr/>
          </p:nvSpPr>
          <p:spPr>
            <a:xfrm>
              <a:off x="6151961" y="4223149"/>
              <a:ext cx="1620440" cy="43100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050" dirty="0">
                  <a:solidFill>
                    <a:schemeClr val="tx1"/>
                  </a:solidFill>
                </a:rPr>
                <a:t>Verbesserung der internen Kommunikation</a:t>
              </a:r>
              <a:endParaRPr lang="en-US" sz="1050" dirty="0">
                <a:solidFill>
                  <a:schemeClr val="tx1"/>
                </a:solidFill>
              </a:endParaRPr>
            </a:p>
          </p:txBody>
        </p:sp>
        <p:sp>
          <p:nvSpPr>
            <p:cNvPr id="50" name="Rechteck 49">
              <a:extLst>
                <a:ext uri="{FF2B5EF4-FFF2-40B4-BE49-F238E27FC236}">
                  <a16:creationId xmlns:a16="http://schemas.microsoft.com/office/drawing/2014/main" id="{B2C5883F-B9BC-4990-B66A-20145E38A36E}"/>
                </a:ext>
              </a:extLst>
            </p:cNvPr>
            <p:cNvSpPr/>
            <p:nvPr/>
          </p:nvSpPr>
          <p:spPr>
            <a:xfrm>
              <a:off x="6391275" y="3314701"/>
              <a:ext cx="1381125" cy="43219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050" dirty="0">
                  <a:solidFill>
                    <a:schemeClr val="tx1"/>
                  </a:solidFill>
                </a:rPr>
                <a:t>Erhöhung des Bekanntheitsgrades</a:t>
              </a:r>
              <a:endParaRPr lang="en-US" sz="1050" dirty="0">
                <a:solidFill>
                  <a:schemeClr val="tx1"/>
                </a:solidFill>
              </a:endParaRPr>
            </a:p>
          </p:txBody>
        </p:sp>
        <p:sp>
          <p:nvSpPr>
            <p:cNvPr id="51" name="Rechteck 50">
              <a:extLst>
                <a:ext uri="{FF2B5EF4-FFF2-40B4-BE49-F238E27FC236}">
                  <a16:creationId xmlns:a16="http://schemas.microsoft.com/office/drawing/2014/main" id="{F3A5731F-C30F-44B7-A4B3-918A307AB41A}"/>
                </a:ext>
              </a:extLst>
            </p:cNvPr>
            <p:cNvSpPr/>
            <p:nvPr/>
          </p:nvSpPr>
          <p:spPr>
            <a:xfrm>
              <a:off x="2892028" y="4199335"/>
              <a:ext cx="1795463" cy="43219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050" dirty="0">
                  <a:solidFill>
                    <a:schemeClr val="tx1"/>
                  </a:solidFill>
                </a:rPr>
                <a:t>Entwicklung und Sicherung von Qualitätsstandards</a:t>
              </a:r>
              <a:endParaRPr lang="en-US" sz="1050" dirty="0">
                <a:solidFill>
                  <a:schemeClr val="tx1"/>
                </a:solidFill>
              </a:endParaRPr>
            </a:p>
          </p:txBody>
        </p:sp>
        <p:sp>
          <p:nvSpPr>
            <p:cNvPr id="52" name="Rechteck 51">
              <a:extLst>
                <a:ext uri="{FF2B5EF4-FFF2-40B4-BE49-F238E27FC236}">
                  <a16:creationId xmlns:a16="http://schemas.microsoft.com/office/drawing/2014/main" id="{268E0905-5A98-42D4-AB7A-4BF54DF6B8B0}"/>
                </a:ext>
              </a:extLst>
            </p:cNvPr>
            <p:cNvSpPr/>
            <p:nvPr/>
          </p:nvSpPr>
          <p:spPr>
            <a:xfrm>
              <a:off x="5449491" y="4773216"/>
              <a:ext cx="2322909" cy="43219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050" dirty="0">
                  <a:solidFill>
                    <a:schemeClr val="tx1"/>
                  </a:solidFill>
                </a:rPr>
                <a:t>Erhöhung der Mitarbeitermotivation und -zufriedenheit</a:t>
              </a:r>
              <a:endParaRPr lang="en-US" sz="1050" dirty="0">
                <a:solidFill>
                  <a:schemeClr val="tx1"/>
                </a:solidFill>
              </a:endParaRPr>
            </a:p>
          </p:txBody>
        </p:sp>
        <p:cxnSp>
          <p:nvCxnSpPr>
            <p:cNvPr id="5" name="Gewinkelte Verbindung 4">
              <a:extLst>
                <a:ext uri="{FF2B5EF4-FFF2-40B4-BE49-F238E27FC236}">
                  <a16:creationId xmlns:a16="http://schemas.microsoft.com/office/drawing/2014/main" id="{64B56A4C-ED93-4E37-89C4-7A7337B8EF4E}"/>
                </a:ext>
              </a:extLst>
            </p:cNvPr>
            <p:cNvCxnSpPr>
              <a:stCxn id="43" idx="0"/>
              <a:endCxn id="44" idx="1"/>
            </p:cNvCxnSpPr>
            <p:nvPr/>
          </p:nvCxnSpPr>
          <p:spPr>
            <a:xfrm rot="5400000" flipH="1" flipV="1">
              <a:off x="4343401" y="1752601"/>
              <a:ext cx="107156" cy="1181100"/>
            </a:xfrm>
            <a:prstGeom prst="bentConnector2">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Gewinkelte Verbindung 6">
              <a:extLst>
                <a:ext uri="{FF2B5EF4-FFF2-40B4-BE49-F238E27FC236}">
                  <a16:creationId xmlns:a16="http://schemas.microsoft.com/office/drawing/2014/main" id="{BDCB30CF-C103-4301-8628-C8A983452659}"/>
                </a:ext>
              </a:extLst>
            </p:cNvPr>
            <p:cNvCxnSpPr>
              <a:stCxn id="46" idx="0"/>
              <a:endCxn id="44" idx="3"/>
            </p:cNvCxnSpPr>
            <p:nvPr/>
          </p:nvCxnSpPr>
          <p:spPr>
            <a:xfrm rot="16200000" flipV="1">
              <a:off x="6779420" y="1997869"/>
              <a:ext cx="107156" cy="690563"/>
            </a:xfrm>
            <a:prstGeom prst="bentConnector2">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Gerade Verbindung mit Pfeil 10">
              <a:extLst>
                <a:ext uri="{FF2B5EF4-FFF2-40B4-BE49-F238E27FC236}">
                  <a16:creationId xmlns:a16="http://schemas.microsoft.com/office/drawing/2014/main" id="{193BB6CD-1532-40CF-BBFD-5FCF24532405}"/>
                </a:ext>
              </a:extLst>
            </p:cNvPr>
            <p:cNvCxnSpPr>
              <a:stCxn id="50" idx="0"/>
            </p:cNvCxnSpPr>
            <p:nvPr/>
          </p:nvCxnSpPr>
          <p:spPr>
            <a:xfrm flipH="1" flipV="1">
              <a:off x="7081838" y="2828925"/>
              <a:ext cx="0" cy="485775"/>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Gerade Verbindung 67">
              <a:extLst>
                <a:ext uri="{FF2B5EF4-FFF2-40B4-BE49-F238E27FC236}">
                  <a16:creationId xmlns:a16="http://schemas.microsoft.com/office/drawing/2014/main" id="{18E93D6E-5599-4319-8A83-E563B155CBAF}"/>
                </a:ext>
              </a:extLst>
            </p:cNvPr>
            <p:cNvCxnSpPr>
              <a:stCxn id="48" idx="3"/>
            </p:cNvCxnSpPr>
            <p:nvPr/>
          </p:nvCxnSpPr>
          <p:spPr>
            <a:xfrm>
              <a:off x="6206730" y="3207544"/>
              <a:ext cx="626269"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Gerade Verbindung mit Pfeil 69">
              <a:extLst>
                <a:ext uri="{FF2B5EF4-FFF2-40B4-BE49-F238E27FC236}">
                  <a16:creationId xmlns:a16="http://schemas.microsoft.com/office/drawing/2014/main" id="{28D6247A-9F5C-4D84-AE07-8994DBB19582}"/>
                </a:ext>
              </a:extLst>
            </p:cNvPr>
            <p:cNvCxnSpPr/>
            <p:nvPr/>
          </p:nvCxnSpPr>
          <p:spPr>
            <a:xfrm flipV="1">
              <a:off x="6832997" y="2828926"/>
              <a:ext cx="0" cy="378619"/>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Gerade Verbindung 71">
              <a:extLst>
                <a:ext uri="{FF2B5EF4-FFF2-40B4-BE49-F238E27FC236}">
                  <a16:creationId xmlns:a16="http://schemas.microsoft.com/office/drawing/2014/main" id="{3CE4DD25-BA79-455F-AE9F-7C5630EE2BDA}"/>
                </a:ext>
              </a:extLst>
            </p:cNvPr>
            <p:cNvCxnSpPr/>
            <p:nvPr/>
          </p:nvCxnSpPr>
          <p:spPr>
            <a:xfrm flipV="1">
              <a:off x="4154091" y="2937273"/>
              <a:ext cx="0" cy="37742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Gerade Verbindung 73">
              <a:extLst>
                <a:ext uri="{FF2B5EF4-FFF2-40B4-BE49-F238E27FC236}">
                  <a16:creationId xmlns:a16="http://schemas.microsoft.com/office/drawing/2014/main" id="{5416F52C-1504-44BA-8CFD-B4D89140E3B5}"/>
                </a:ext>
              </a:extLst>
            </p:cNvPr>
            <p:cNvCxnSpPr/>
            <p:nvPr/>
          </p:nvCxnSpPr>
          <p:spPr>
            <a:xfrm>
              <a:off x="4154092" y="2937272"/>
              <a:ext cx="215979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Gewinkelte Verbindung 75">
              <a:extLst>
                <a:ext uri="{FF2B5EF4-FFF2-40B4-BE49-F238E27FC236}">
                  <a16:creationId xmlns:a16="http://schemas.microsoft.com/office/drawing/2014/main" id="{6653C658-78AE-4614-920D-7749878BC01F}"/>
                </a:ext>
              </a:extLst>
            </p:cNvPr>
            <p:cNvCxnSpPr>
              <a:endCxn id="46" idx="1"/>
            </p:cNvCxnSpPr>
            <p:nvPr/>
          </p:nvCxnSpPr>
          <p:spPr>
            <a:xfrm rot="5400000" flipH="1" flipV="1">
              <a:off x="6287096" y="2640211"/>
              <a:ext cx="323850" cy="270272"/>
            </a:xfrm>
            <a:prstGeom prst="bentConnector2">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2" name="Gerade Verbindung mit Pfeil 81">
              <a:extLst>
                <a:ext uri="{FF2B5EF4-FFF2-40B4-BE49-F238E27FC236}">
                  <a16:creationId xmlns:a16="http://schemas.microsoft.com/office/drawing/2014/main" id="{4919DBEF-5057-4959-9B55-17480E9E74FD}"/>
                </a:ext>
              </a:extLst>
            </p:cNvPr>
            <p:cNvCxnSpPr/>
            <p:nvPr/>
          </p:nvCxnSpPr>
          <p:spPr>
            <a:xfrm flipV="1">
              <a:off x="2965847" y="2828926"/>
              <a:ext cx="0" cy="137041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Gerade Verbindung mit Pfeil 83">
              <a:extLst>
                <a:ext uri="{FF2B5EF4-FFF2-40B4-BE49-F238E27FC236}">
                  <a16:creationId xmlns:a16="http://schemas.microsoft.com/office/drawing/2014/main" id="{E6BEE374-607B-4089-8CE2-9876E42A3D4D}"/>
                </a:ext>
              </a:extLst>
            </p:cNvPr>
            <p:cNvCxnSpPr>
              <a:stCxn id="39" idx="0"/>
            </p:cNvCxnSpPr>
            <p:nvPr/>
          </p:nvCxnSpPr>
          <p:spPr>
            <a:xfrm flipV="1">
              <a:off x="3918347" y="4631532"/>
              <a:ext cx="0" cy="465535"/>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6" name="Gerade Verbindung mit Pfeil 85">
              <a:extLst>
                <a:ext uri="{FF2B5EF4-FFF2-40B4-BE49-F238E27FC236}">
                  <a16:creationId xmlns:a16="http://schemas.microsoft.com/office/drawing/2014/main" id="{05C2D8C4-0F6C-4033-86D7-D58932879A79}"/>
                </a:ext>
              </a:extLst>
            </p:cNvPr>
            <p:cNvCxnSpPr/>
            <p:nvPr/>
          </p:nvCxnSpPr>
          <p:spPr>
            <a:xfrm flipV="1">
              <a:off x="3918347" y="3746897"/>
              <a:ext cx="0" cy="452438"/>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8" name="Gewinkelte Verbindung 87">
              <a:extLst>
                <a:ext uri="{FF2B5EF4-FFF2-40B4-BE49-F238E27FC236}">
                  <a16:creationId xmlns:a16="http://schemas.microsoft.com/office/drawing/2014/main" id="{954EA7E2-38F4-4379-BDAB-6F65A0F4B23F}"/>
                </a:ext>
              </a:extLst>
            </p:cNvPr>
            <p:cNvCxnSpPr>
              <a:endCxn id="52" idx="1"/>
            </p:cNvCxnSpPr>
            <p:nvPr/>
          </p:nvCxnSpPr>
          <p:spPr>
            <a:xfrm flipV="1">
              <a:off x="4714875" y="4988720"/>
              <a:ext cx="734616" cy="108347"/>
            </a:xfrm>
            <a:prstGeom prst="bentConnector3">
              <a:avLst>
                <a:gd name="adj1" fmla="val -509"/>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Gerade Verbindung mit Pfeil 90">
              <a:extLst>
                <a:ext uri="{FF2B5EF4-FFF2-40B4-BE49-F238E27FC236}">
                  <a16:creationId xmlns:a16="http://schemas.microsoft.com/office/drawing/2014/main" id="{F41BC245-F562-4D3D-9465-DA94CABB34C7}"/>
                </a:ext>
              </a:extLst>
            </p:cNvPr>
            <p:cNvCxnSpPr/>
            <p:nvPr/>
          </p:nvCxnSpPr>
          <p:spPr>
            <a:xfrm flipV="1">
              <a:off x="5666185" y="4330303"/>
              <a:ext cx="0" cy="442913"/>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Gerade Verbindung mit Pfeil 92">
              <a:extLst>
                <a:ext uri="{FF2B5EF4-FFF2-40B4-BE49-F238E27FC236}">
                  <a16:creationId xmlns:a16="http://schemas.microsoft.com/office/drawing/2014/main" id="{767CFD64-1D00-47F7-A15A-A297869FD960}"/>
                </a:ext>
              </a:extLst>
            </p:cNvPr>
            <p:cNvCxnSpPr>
              <a:endCxn id="49" idx="2"/>
            </p:cNvCxnSpPr>
            <p:nvPr/>
          </p:nvCxnSpPr>
          <p:spPr>
            <a:xfrm flipV="1">
              <a:off x="6962775" y="4654153"/>
              <a:ext cx="0" cy="119063"/>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9" name="Gewinkelte Verbindung 98">
              <a:extLst>
                <a:ext uri="{FF2B5EF4-FFF2-40B4-BE49-F238E27FC236}">
                  <a16:creationId xmlns:a16="http://schemas.microsoft.com/office/drawing/2014/main" id="{555626BF-DD73-4320-B116-F85925FAA64A}"/>
                </a:ext>
              </a:extLst>
            </p:cNvPr>
            <p:cNvCxnSpPr/>
            <p:nvPr/>
          </p:nvCxnSpPr>
          <p:spPr>
            <a:xfrm rot="16200000" flipV="1">
              <a:off x="4510684" y="3653434"/>
              <a:ext cx="258365" cy="230981"/>
            </a:xfrm>
            <a:prstGeom prst="bentConnector3">
              <a:avLst>
                <a:gd name="adj1" fmla="val 99562"/>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3" name="Gerade Verbindung 102">
              <a:extLst>
                <a:ext uri="{FF2B5EF4-FFF2-40B4-BE49-F238E27FC236}">
                  <a16:creationId xmlns:a16="http://schemas.microsoft.com/office/drawing/2014/main" id="{95C3DBE0-06EF-48C1-80B1-0396C410E9EE}"/>
                </a:ext>
              </a:extLst>
            </p:cNvPr>
            <p:cNvCxnSpPr/>
            <p:nvPr/>
          </p:nvCxnSpPr>
          <p:spPr>
            <a:xfrm flipV="1">
              <a:off x="6584156" y="4114801"/>
              <a:ext cx="0" cy="108347"/>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Gerade Verbindung mit Pfeil 104">
              <a:extLst>
                <a:ext uri="{FF2B5EF4-FFF2-40B4-BE49-F238E27FC236}">
                  <a16:creationId xmlns:a16="http://schemas.microsoft.com/office/drawing/2014/main" id="{D40BD095-A139-496C-AA07-0CCA2B1DF9E7}"/>
                </a:ext>
              </a:extLst>
            </p:cNvPr>
            <p:cNvCxnSpPr>
              <a:endCxn id="47" idx="3"/>
            </p:cNvCxnSpPr>
            <p:nvPr/>
          </p:nvCxnSpPr>
          <p:spPr>
            <a:xfrm flipH="1">
              <a:off x="6151960" y="4114800"/>
              <a:ext cx="432197" cy="0"/>
            </a:xfrm>
            <a:prstGeom prst="straightConnector1">
              <a:avLst/>
            </a:prstGeom>
            <a:ln w="1905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109" name="Gerade Verbindung 108">
              <a:extLst>
                <a:ext uri="{FF2B5EF4-FFF2-40B4-BE49-F238E27FC236}">
                  <a16:creationId xmlns:a16="http://schemas.microsoft.com/office/drawing/2014/main" id="{DE609F53-31ED-46EF-A418-27629B93D2BB}"/>
                </a:ext>
              </a:extLst>
            </p:cNvPr>
            <p:cNvCxnSpPr/>
            <p:nvPr/>
          </p:nvCxnSpPr>
          <p:spPr>
            <a:xfrm flipV="1">
              <a:off x="4860131" y="3513535"/>
              <a:ext cx="0" cy="384572"/>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7" name="Gerade Verbindung 116">
              <a:extLst>
                <a:ext uri="{FF2B5EF4-FFF2-40B4-BE49-F238E27FC236}">
                  <a16:creationId xmlns:a16="http://schemas.microsoft.com/office/drawing/2014/main" id="{62763219-80C7-4157-B36F-1D2837BD9792}"/>
                </a:ext>
              </a:extLst>
            </p:cNvPr>
            <p:cNvCxnSpPr/>
            <p:nvPr/>
          </p:nvCxnSpPr>
          <p:spPr>
            <a:xfrm flipH="1">
              <a:off x="4639867" y="3513535"/>
              <a:ext cx="220265"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9" name="Gerade Verbindung mit Pfeil 118">
              <a:extLst>
                <a:ext uri="{FF2B5EF4-FFF2-40B4-BE49-F238E27FC236}">
                  <a16:creationId xmlns:a16="http://schemas.microsoft.com/office/drawing/2014/main" id="{E3AE8FDD-52CA-4303-8639-911D48563A2D}"/>
                </a:ext>
              </a:extLst>
            </p:cNvPr>
            <p:cNvCxnSpPr/>
            <p:nvPr/>
          </p:nvCxnSpPr>
          <p:spPr>
            <a:xfrm flipV="1">
              <a:off x="4639866" y="2828926"/>
              <a:ext cx="0" cy="68461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4" name="Gerade Verbindung 123">
              <a:extLst>
                <a:ext uri="{FF2B5EF4-FFF2-40B4-BE49-F238E27FC236}">
                  <a16:creationId xmlns:a16="http://schemas.microsoft.com/office/drawing/2014/main" id="{1DBBA371-8795-4240-BA3E-7A2D58C870D8}"/>
                </a:ext>
              </a:extLst>
            </p:cNvPr>
            <p:cNvCxnSpPr/>
            <p:nvPr/>
          </p:nvCxnSpPr>
          <p:spPr>
            <a:xfrm>
              <a:off x="1560911" y="2920604"/>
              <a:ext cx="6265069" cy="0"/>
            </a:xfrm>
            <a:prstGeom prst="line">
              <a:avLst/>
            </a:prstGeom>
            <a:ln w="19050">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5" name="Gerade Verbindung 124">
              <a:extLst>
                <a:ext uri="{FF2B5EF4-FFF2-40B4-BE49-F238E27FC236}">
                  <a16:creationId xmlns:a16="http://schemas.microsoft.com/office/drawing/2014/main" id="{F66F45AC-FC9D-47C5-A4C7-C6D84D5E5FD1}"/>
                </a:ext>
              </a:extLst>
            </p:cNvPr>
            <p:cNvCxnSpPr/>
            <p:nvPr/>
          </p:nvCxnSpPr>
          <p:spPr>
            <a:xfrm>
              <a:off x="1560911" y="3821906"/>
              <a:ext cx="6265069" cy="0"/>
            </a:xfrm>
            <a:prstGeom prst="line">
              <a:avLst/>
            </a:prstGeom>
            <a:ln w="19050">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6" name="Gerade Verbindung 125">
              <a:extLst>
                <a:ext uri="{FF2B5EF4-FFF2-40B4-BE49-F238E27FC236}">
                  <a16:creationId xmlns:a16="http://schemas.microsoft.com/office/drawing/2014/main" id="{D9A35225-6651-420B-B3B8-EC688389C0F0}"/>
                </a:ext>
              </a:extLst>
            </p:cNvPr>
            <p:cNvCxnSpPr/>
            <p:nvPr/>
          </p:nvCxnSpPr>
          <p:spPr>
            <a:xfrm>
              <a:off x="1582342" y="4717256"/>
              <a:ext cx="6263878" cy="0"/>
            </a:xfrm>
            <a:prstGeom prst="line">
              <a:avLst/>
            </a:prstGeom>
            <a:ln w="19050">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2" name="Datumsplatzhalter 3">
            <a:extLst>
              <a:ext uri="{FF2B5EF4-FFF2-40B4-BE49-F238E27FC236}">
                <a16:creationId xmlns:a16="http://schemas.microsoft.com/office/drawing/2014/main" id="{66308E9B-5501-41C3-94AC-401B218BD662}"/>
              </a:ext>
            </a:extLst>
          </p:cNvPr>
          <p:cNvSpPr>
            <a:spLocks noGrp="1"/>
          </p:cNvSpPr>
          <p:nvPr>
            <p:ph type="dt" sz="half" idx="10"/>
          </p:nvPr>
        </p:nvSpPr>
        <p:spPr>
          <a:xfrm>
            <a:off x="467544" y="6304235"/>
            <a:ext cx="1269504" cy="365125"/>
          </a:xfrm>
        </p:spPr>
        <p:txBody>
          <a:bodyPr/>
          <a:lstStyle/>
          <a:p>
            <a:fld id="{D82106F2-2A44-4070-AABD-E6D59B9E7C33}" type="datetime1">
              <a:rPr lang="de-DE" smtClean="0"/>
              <a:t>23.05.2019</a:t>
            </a:fld>
            <a:endParaRPr lang="de-DE"/>
          </a:p>
        </p:txBody>
      </p:sp>
      <p:sp>
        <p:nvSpPr>
          <p:cNvPr id="53" name="Fußzeilenplatzhalter 4">
            <a:extLst>
              <a:ext uri="{FF2B5EF4-FFF2-40B4-BE49-F238E27FC236}">
                <a16:creationId xmlns:a16="http://schemas.microsoft.com/office/drawing/2014/main" id="{26DF98E6-979D-40E7-AA62-4140AE9CA677}"/>
              </a:ext>
            </a:extLst>
          </p:cNvPr>
          <p:cNvSpPr>
            <a:spLocks noGrp="1"/>
          </p:cNvSpPr>
          <p:nvPr>
            <p:ph type="ftr" sz="quarter" idx="11"/>
          </p:nvPr>
        </p:nvSpPr>
        <p:spPr>
          <a:xfrm>
            <a:off x="1809056" y="6309320"/>
            <a:ext cx="5544616" cy="365125"/>
          </a:xfrm>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54" name="Foliennummernplatzhalter 5">
            <a:extLst>
              <a:ext uri="{FF2B5EF4-FFF2-40B4-BE49-F238E27FC236}">
                <a16:creationId xmlns:a16="http://schemas.microsoft.com/office/drawing/2014/main" id="{55D2E916-6F1E-45DF-8C97-9D796B92E745}"/>
              </a:ext>
            </a:extLst>
          </p:cNvPr>
          <p:cNvSpPr>
            <a:spLocks noGrp="1"/>
          </p:cNvSpPr>
          <p:nvPr>
            <p:ph type="sldNum" sz="quarter" idx="12"/>
          </p:nvPr>
        </p:nvSpPr>
        <p:spPr>
          <a:xfrm>
            <a:off x="7425680" y="6304235"/>
            <a:ext cx="621432" cy="365125"/>
          </a:xfrm>
        </p:spPr>
        <p:txBody>
          <a:bodyPr/>
          <a:lstStyle/>
          <a:p>
            <a:fld id="{71F430A0-DF90-4682-B8C1-1BCFE983D179}" type="slidenum">
              <a:rPr lang="de-DE" smtClean="0"/>
              <a:pPr/>
              <a:t>18</a:t>
            </a:fld>
            <a:endParaRPr lang="de-DE"/>
          </a:p>
        </p:txBody>
      </p:sp>
    </p:spTree>
    <p:extLst>
      <p:ext uri="{BB962C8B-B14F-4D97-AF65-F5344CB8AC3E}">
        <p14:creationId xmlns:p14="http://schemas.microsoft.com/office/powerpoint/2010/main" val="924058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5281" y="383185"/>
            <a:ext cx="5932885" cy="438150"/>
          </a:xfrm>
        </p:spPr>
        <p:txBody>
          <a:bodyPr anchor="t">
            <a:normAutofit fontScale="90000"/>
          </a:bodyPr>
          <a:lstStyle/>
          <a:p>
            <a:pPr>
              <a:defRPr/>
            </a:pPr>
            <a:r>
              <a:rPr lang="de-DE" sz="2175" b="1" dirty="0">
                <a:solidFill>
                  <a:schemeClr val="accent1">
                    <a:lumMod val="50000"/>
                  </a:schemeClr>
                </a:solidFill>
              </a:rPr>
              <a:t>Was</a:t>
            </a:r>
            <a:r>
              <a:rPr lang="de-DE" sz="1939" b="1" dirty="0"/>
              <a:t> </a:t>
            </a:r>
            <a:r>
              <a:rPr lang="de-DE" sz="2175" b="1" dirty="0">
                <a:solidFill>
                  <a:schemeClr val="accent1">
                    <a:lumMod val="50000"/>
                  </a:schemeClr>
                </a:solidFill>
              </a:rPr>
              <a:t>ist</a:t>
            </a:r>
            <a:r>
              <a:rPr lang="de-DE" sz="1939" b="1" dirty="0"/>
              <a:t> </a:t>
            </a:r>
            <a:r>
              <a:rPr lang="de-DE" sz="2175" b="1" dirty="0">
                <a:solidFill>
                  <a:schemeClr val="accent1">
                    <a:lumMod val="50000"/>
                  </a:schemeClr>
                </a:solidFill>
              </a:rPr>
              <a:t>ein</a:t>
            </a:r>
            <a:r>
              <a:rPr lang="de-DE" sz="1939" b="1" dirty="0"/>
              <a:t> </a:t>
            </a:r>
            <a:r>
              <a:rPr lang="de-DE" sz="2175" b="1" dirty="0">
                <a:solidFill>
                  <a:schemeClr val="accent1">
                    <a:lumMod val="50000"/>
                  </a:schemeClr>
                </a:solidFill>
              </a:rPr>
              <a:t>gutes</a:t>
            </a:r>
            <a:r>
              <a:rPr lang="de-DE" sz="1939" b="1" dirty="0"/>
              <a:t> </a:t>
            </a:r>
            <a:r>
              <a:rPr lang="de-DE" sz="2175" b="1" dirty="0">
                <a:solidFill>
                  <a:schemeClr val="accent1">
                    <a:lumMod val="50000"/>
                  </a:schemeClr>
                </a:solidFill>
              </a:rPr>
              <a:t>Unternehmen</a:t>
            </a:r>
            <a:r>
              <a:rPr lang="de-DE" sz="1939" b="1" dirty="0"/>
              <a:t>:</a:t>
            </a:r>
            <a:br>
              <a:rPr lang="de-DE" sz="1939" b="1" dirty="0"/>
            </a:br>
            <a:r>
              <a:rPr lang="de-DE" sz="2175" b="1" dirty="0">
                <a:solidFill>
                  <a:schemeClr val="accent1">
                    <a:lumMod val="50000"/>
                  </a:schemeClr>
                </a:solidFill>
              </a:rPr>
              <a:t>Kriterien des EFQM-Modell</a:t>
            </a:r>
            <a:endParaRPr lang="en-US" sz="2175" b="1" dirty="0">
              <a:solidFill>
                <a:schemeClr val="accent1">
                  <a:lumMod val="50000"/>
                </a:schemeClr>
              </a:solidFill>
            </a:endParaRPr>
          </a:p>
        </p:txBody>
      </p:sp>
      <p:grpSp>
        <p:nvGrpSpPr>
          <p:cNvPr id="3" name="Gruppieren 2">
            <a:extLst>
              <a:ext uri="{FF2B5EF4-FFF2-40B4-BE49-F238E27FC236}">
                <a16:creationId xmlns:a16="http://schemas.microsoft.com/office/drawing/2014/main" id="{614DC9A4-5794-466D-B428-E74E39AAE529}"/>
              </a:ext>
            </a:extLst>
          </p:cNvPr>
          <p:cNvGrpSpPr/>
          <p:nvPr/>
        </p:nvGrpSpPr>
        <p:grpSpPr>
          <a:xfrm>
            <a:off x="1251679" y="1236689"/>
            <a:ext cx="6378314" cy="4720753"/>
            <a:chOff x="2162958" y="1888605"/>
            <a:chExt cx="4152117" cy="3668960"/>
          </a:xfrm>
        </p:grpSpPr>
        <p:sp>
          <p:nvSpPr>
            <p:cNvPr id="6" name="Rechteck 5"/>
            <p:cNvSpPr/>
            <p:nvPr/>
          </p:nvSpPr>
          <p:spPr>
            <a:xfrm>
              <a:off x="2162958" y="2284593"/>
              <a:ext cx="398769" cy="265376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de-DE" sz="1600" dirty="0">
                  <a:solidFill>
                    <a:schemeClr val="tx1"/>
                  </a:solidFill>
                </a:rPr>
                <a:t>Führung (10%)</a:t>
              </a:r>
              <a:endParaRPr lang="en-US" sz="1600" dirty="0">
                <a:solidFill>
                  <a:schemeClr val="tx1"/>
                </a:solidFill>
              </a:endParaRPr>
            </a:p>
          </p:txBody>
        </p:sp>
        <p:sp>
          <p:nvSpPr>
            <p:cNvPr id="12" name="Rechteck 11"/>
            <p:cNvSpPr/>
            <p:nvPr/>
          </p:nvSpPr>
          <p:spPr>
            <a:xfrm>
              <a:off x="4046532" y="2284593"/>
              <a:ext cx="398769" cy="265376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de-DE" sz="1600" dirty="0">
                  <a:solidFill>
                    <a:schemeClr val="tx1"/>
                  </a:solidFill>
                </a:rPr>
                <a:t>Prozesse (14%)</a:t>
              </a:r>
              <a:endParaRPr lang="en-US" sz="1600" dirty="0">
                <a:solidFill>
                  <a:schemeClr val="tx1"/>
                </a:solidFill>
              </a:endParaRPr>
            </a:p>
          </p:txBody>
        </p:sp>
        <p:sp>
          <p:nvSpPr>
            <p:cNvPr id="13" name="Rechteck 12"/>
            <p:cNvSpPr/>
            <p:nvPr/>
          </p:nvSpPr>
          <p:spPr>
            <a:xfrm>
              <a:off x="5901791" y="2284593"/>
              <a:ext cx="398769" cy="265376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de-DE" sz="1600" dirty="0">
                  <a:solidFill>
                    <a:schemeClr val="tx1"/>
                  </a:solidFill>
                </a:rPr>
                <a:t>Geschäftsergebnisse (15%)</a:t>
              </a:r>
              <a:endParaRPr lang="en-US" sz="1600" dirty="0">
                <a:solidFill>
                  <a:schemeClr val="tx1"/>
                </a:solidFill>
              </a:endParaRPr>
            </a:p>
          </p:txBody>
        </p:sp>
        <p:sp>
          <p:nvSpPr>
            <p:cNvPr id="18" name="Rechteck 17"/>
            <p:cNvSpPr/>
            <p:nvPr/>
          </p:nvSpPr>
          <p:spPr>
            <a:xfrm>
              <a:off x="2761061" y="2284810"/>
              <a:ext cx="1096565" cy="74771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600" dirty="0">
                  <a:solidFill>
                    <a:schemeClr val="tx1"/>
                  </a:solidFill>
                </a:rPr>
                <a:t>Mitarbeiter-orientierung </a:t>
              </a:r>
            </a:p>
            <a:p>
              <a:pPr algn="ctr">
                <a:defRPr/>
              </a:pPr>
              <a:r>
                <a:rPr lang="de-DE" sz="1600" dirty="0">
                  <a:solidFill>
                    <a:schemeClr val="tx1"/>
                  </a:solidFill>
                </a:rPr>
                <a:t>(9%)</a:t>
              </a:r>
              <a:endParaRPr lang="en-US" sz="1600" dirty="0">
                <a:solidFill>
                  <a:schemeClr val="tx1"/>
                </a:solidFill>
              </a:endParaRPr>
            </a:p>
          </p:txBody>
        </p:sp>
        <p:sp>
          <p:nvSpPr>
            <p:cNvPr id="19" name="Rechteck 18"/>
            <p:cNvSpPr/>
            <p:nvPr/>
          </p:nvSpPr>
          <p:spPr>
            <a:xfrm>
              <a:off x="4606530" y="4191001"/>
              <a:ext cx="1096565" cy="74652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600" dirty="0">
                  <a:solidFill>
                    <a:schemeClr val="tx1"/>
                  </a:solidFill>
                </a:rPr>
                <a:t>Auswirkung </a:t>
              </a:r>
            </a:p>
            <a:p>
              <a:pPr algn="ctr">
                <a:defRPr/>
              </a:pPr>
              <a:r>
                <a:rPr lang="de-DE" sz="1600" dirty="0">
                  <a:solidFill>
                    <a:schemeClr val="tx1"/>
                  </a:solidFill>
                </a:rPr>
                <a:t>auf die Gesellschaft</a:t>
              </a:r>
            </a:p>
            <a:p>
              <a:pPr algn="ctr">
                <a:defRPr/>
              </a:pPr>
              <a:r>
                <a:rPr lang="de-DE" sz="1600" dirty="0">
                  <a:solidFill>
                    <a:schemeClr val="tx1"/>
                  </a:solidFill>
                </a:rPr>
                <a:t>(6%)</a:t>
              </a:r>
            </a:p>
          </p:txBody>
        </p:sp>
        <p:sp>
          <p:nvSpPr>
            <p:cNvPr id="24" name="Rechteck 23"/>
            <p:cNvSpPr/>
            <p:nvPr/>
          </p:nvSpPr>
          <p:spPr>
            <a:xfrm>
              <a:off x="4606530" y="2284810"/>
              <a:ext cx="1096565" cy="74771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600" dirty="0">
                  <a:solidFill>
                    <a:schemeClr val="tx1"/>
                  </a:solidFill>
                </a:rPr>
                <a:t>Mitarbeiter-zufriedenheit</a:t>
              </a:r>
            </a:p>
            <a:p>
              <a:pPr algn="ctr">
                <a:defRPr/>
              </a:pPr>
              <a:r>
                <a:rPr lang="de-DE" sz="1600" dirty="0">
                  <a:solidFill>
                    <a:schemeClr val="tx1"/>
                  </a:solidFill>
                </a:rPr>
                <a:t>(9%)</a:t>
              </a:r>
              <a:endParaRPr lang="en-US" sz="1600" dirty="0">
                <a:solidFill>
                  <a:schemeClr val="tx1"/>
                </a:solidFill>
              </a:endParaRPr>
            </a:p>
          </p:txBody>
        </p:sp>
        <p:sp>
          <p:nvSpPr>
            <p:cNvPr id="32" name="Rechteck 31"/>
            <p:cNvSpPr/>
            <p:nvPr/>
          </p:nvSpPr>
          <p:spPr>
            <a:xfrm>
              <a:off x="2761061" y="3243262"/>
              <a:ext cx="1096565" cy="7489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600" dirty="0">
                  <a:solidFill>
                    <a:schemeClr val="tx1"/>
                  </a:solidFill>
                </a:rPr>
                <a:t>Politik und Strategie </a:t>
              </a:r>
            </a:p>
            <a:p>
              <a:pPr algn="ctr">
                <a:defRPr/>
              </a:pPr>
              <a:r>
                <a:rPr lang="de-DE" sz="1600" dirty="0">
                  <a:solidFill>
                    <a:schemeClr val="tx1"/>
                  </a:solidFill>
                </a:rPr>
                <a:t>(9%)</a:t>
              </a:r>
              <a:endParaRPr lang="en-US" sz="1600" dirty="0">
                <a:solidFill>
                  <a:schemeClr val="tx1"/>
                </a:solidFill>
              </a:endParaRPr>
            </a:p>
          </p:txBody>
        </p:sp>
        <p:sp>
          <p:nvSpPr>
            <p:cNvPr id="37" name="Rechteck 36"/>
            <p:cNvSpPr/>
            <p:nvPr/>
          </p:nvSpPr>
          <p:spPr>
            <a:xfrm>
              <a:off x="2761061" y="4191001"/>
              <a:ext cx="1096565" cy="74652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600" dirty="0">
                  <a:solidFill>
                    <a:schemeClr val="tx1"/>
                  </a:solidFill>
                </a:rPr>
                <a:t>Ressourcen </a:t>
              </a:r>
            </a:p>
            <a:p>
              <a:pPr algn="ctr">
                <a:defRPr/>
              </a:pPr>
              <a:r>
                <a:rPr lang="de-DE" sz="1600" dirty="0">
                  <a:solidFill>
                    <a:schemeClr val="tx1"/>
                  </a:solidFill>
                </a:rPr>
                <a:t>(9%)</a:t>
              </a:r>
              <a:endParaRPr lang="en-US" sz="1600" dirty="0">
                <a:solidFill>
                  <a:schemeClr val="tx1"/>
                </a:solidFill>
              </a:endParaRPr>
            </a:p>
          </p:txBody>
        </p:sp>
        <p:sp>
          <p:nvSpPr>
            <p:cNvPr id="38" name="Rechteck 37"/>
            <p:cNvSpPr/>
            <p:nvPr/>
          </p:nvSpPr>
          <p:spPr>
            <a:xfrm>
              <a:off x="4606530" y="3237310"/>
              <a:ext cx="1096565" cy="74771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600" dirty="0">
                  <a:solidFill>
                    <a:schemeClr val="tx1"/>
                  </a:solidFill>
                </a:rPr>
                <a:t>Kunden-zufriedenheit</a:t>
              </a:r>
            </a:p>
            <a:p>
              <a:pPr algn="ctr">
                <a:defRPr/>
              </a:pPr>
              <a:r>
                <a:rPr lang="de-DE" sz="1600" dirty="0">
                  <a:solidFill>
                    <a:schemeClr val="tx1"/>
                  </a:solidFill>
                </a:rPr>
                <a:t>(20%)</a:t>
              </a:r>
              <a:endParaRPr lang="en-US" sz="1600" dirty="0">
                <a:solidFill>
                  <a:schemeClr val="tx1"/>
                </a:solidFill>
              </a:endParaRPr>
            </a:p>
          </p:txBody>
        </p:sp>
        <p:cxnSp>
          <p:nvCxnSpPr>
            <p:cNvPr id="7" name="Gerade Verbindung mit Pfeil 6"/>
            <p:cNvCxnSpPr/>
            <p:nvPr/>
          </p:nvCxnSpPr>
          <p:spPr>
            <a:xfrm flipH="1">
              <a:off x="2163366" y="2146697"/>
              <a:ext cx="4137422"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Gerade Verbindung mit Pfeil 38"/>
            <p:cNvCxnSpPr/>
            <p:nvPr/>
          </p:nvCxnSpPr>
          <p:spPr>
            <a:xfrm flipH="1">
              <a:off x="2177653" y="5197079"/>
              <a:ext cx="4137422" cy="0"/>
            </a:xfrm>
            <a:prstGeom prst="straightConnector1">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p:nvPr/>
          </p:nvCxnSpPr>
          <p:spPr>
            <a:xfrm>
              <a:off x="2177653" y="5354241"/>
              <a:ext cx="2328863" cy="0"/>
            </a:xfrm>
            <a:prstGeom prst="straightConnector1">
              <a:avLst/>
            </a:prstGeom>
            <a:ln w="28575">
              <a:solidFill>
                <a:schemeClr val="tx1"/>
              </a:solidFill>
              <a:headEnd type="triangle" w="med" len="med"/>
              <a:tailEnd type="triangle"/>
            </a:ln>
          </p:spPr>
          <p:style>
            <a:lnRef idx="1">
              <a:schemeClr val="accent1"/>
            </a:lnRef>
            <a:fillRef idx="0">
              <a:schemeClr val="accent1"/>
            </a:fillRef>
            <a:effectRef idx="0">
              <a:schemeClr val="accent1"/>
            </a:effectRef>
            <a:fontRef idx="minor">
              <a:schemeClr val="tx1"/>
            </a:fontRef>
          </p:style>
        </p:cxnSp>
        <p:cxnSp>
          <p:nvCxnSpPr>
            <p:cNvPr id="40" name="Gerade Verbindung mit Pfeil 39"/>
            <p:cNvCxnSpPr/>
            <p:nvPr/>
          </p:nvCxnSpPr>
          <p:spPr>
            <a:xfrm>
              <a:off x="4537474" y="5354241"/>
              <a:ext cx="1763315" cy="0"/>
            </a:xfrm>
            <a:prstGeom prst="straightConnector1">
              <a:avLst/>
            </a:prstGeom>
            <a:ln w="28575">
              <a:solidFill>
                <a:schemeClr val="tx1"/>
              </a:solidFill>
              <a:headEnd type="triangle" w="med" len="med"/>
              <a:tailEnd type="triangle"/>
            </a:ln>
          </p:spPr>
          <p:style>
            <a:lnRef idx="1">
              <a:schemeClr val="accent1"/>
            </a:lnRef>
            <a:fillRef idx="0">
              <a:schemeClr val="accent1"/>
            </a:fillRef>
            <a:effectRef idx="0">
              <a:schemeClr val="accent1"/>
            </a:effectRef>
            <a:fontRef idx="minor">
              <a:schemeClr val="tx1"/>
            </a:fontRef>
          </p:style>
        </p:cxnSp>
        <p:sp>
          <p:nvSpPr>
            <p:cNvPr id="57360" name="Textfeld 15"/>
            <p:cNvSpPr txBox="1">
              <a:spLocks noChangeArrowheads="1"/>
            </p:cNvSpPr>
            <p:nvPr/>
          </p:nvSpPr>
          <p:spPr bwMode="auto">
            <a:xfrm>
              <a:off x="3696892" y="1888605"/>
              <a:ext cx="1096565" cy="263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1600" b="1" dirty="0"/>
                <a:t>Check, Act</a:t>
              </a:r>
              <a:endParaRPr lang="en-US" altLang="de-DE" sz="1600" b="1" dirty="0"/>
            </a:p>
          </p:txBody>
        </p:sp>
        <p:sp>
          <p:nvSpPr>
            <p:cNvPr id="57361" name="Textfeld 40"/>
            <p:cNvSpPr txBox="1">
              <a:spLocks noChangeArrowheads="1"/>
            </p:cNvSpPr>
            <p:nvPr/>
          </p:nvSpPr>
          <p:spPr bwMode="auto">
            <a:xfrm>
              <a:off x="3719377" y="4951244"/>
              <a:ext cx="1096565" cy="263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1600" b="1" dirty="0"/>
                <a:t>Plan, Do</a:t>
              </a:r>
              <a:endParaRPr lang="en-US" altLang="de-DE" sz="1600" b="1" dirty="0"/>
            </a:p>
          </p:txBody>
        </p:sp>
        <p:sp>
          <p:nvSpPr>
            <p:cNvPr id="57362" name="Textfeld 16"/>
            <p:cNvSpPr txBox="1">
              <a:spLocks noChangeArrowheads="1"/>
            </p:cNvSpPr>
            <p:nvPr/>
          </p:nvSpPr>
          <p:spPr bwMode="auto">
            <a:xfrm>
              <a:off x="2830117" y="5354241"/>
              <a:ext cx="1021556" cy="203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1100"/>
                <a:t>Befähiger (50%)</a:t>
              </a:r>
              <a:endParaRPr lang="en-US" altLang="de-DE" sz="1100"/>
            </a:p>
          </p:txBody>
        </p:sp>
        <p:sp>
          <p:nvSpPr>
            <p:cNvPr id="57363" name="Textfeld 41"/>
            <p:cNvSpPr txBox="1">
              <a:spLocks noChangeArrowheads="1"/>
            </p:cNvSpPr>
            <p:nvPr/>
          </p:nvSpPr>
          <p:spPr bwMode="auto">
            <a:xfrm>
              <a:off x="4907758" y="5354242"/>
              <a:ext cx="1022747" cy="203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1100"/>
                <a:t>Ergebnisse (50%)</a:t>
              </a:r>
              <a:endParaRPr lang="en-US" altLang="de-DE" sz="1100"/>
            </a:p>
          </p:txBody>
        </p:sp>
      </p:grpSp>
      <p:sp>
        <p:nvSpPr>
          <p:cNvPr id="20" name="Datumsplatzhalter 3">
            <a:extLst>
              <a:ext uri="{FF2B5EF4-FFF2-40B4-BE49-F238E27FC236}">
                <a16:creationId xmlns:a16="http://schemas.microsoft.com/office/drawing/2014/main" id="{FE3B7210-9060-4DC4-A093-75FC83042BEB}"/>
              </a:ext>
            </a:extLst>
          </p:cNvPr>
          <p:cNvSpPr>
            <a:spLocks noGrp="1"/>
          </p:cNvSpPr>
          <p:nvPr>
            <p:ph type="dt" sz="half" idx="10"/>
          </p:nvPr>
        </p:nvSpPr>
        <p:spPr>
          <a:xfrm>
            <a:off x="467544" y="6304235"/>
            <a:ext cx="1269504" cy="365125"/>
          </a:xfrm>
        </p:spPr>
        <p:txBody>
          <a:bodyPr/>
          <a:lstStyle/>
          <a:p>
            <a:fld id="{CFC7D473-97BF-4B8A-9B98-58A3E8E6396B}" type="datetime1">
              <a:rPr lang="de-DE" smtClean="0"/>
              <a:t>23.05.2019</a:t>
            </a:fld>
            <a:endParaRPr lang="de-DE"/>
          </a:p>
        </p:txBody>
      </p:sp>
      <p:sp>
        <p:nvSpPr>
          <p:cNvPr id="21" name="Fußzeilenplatzhalter 4">
            <a:extLst>
              <a:ext uri="{FF2B5EF4-FFF2-40B4-BE49-F238E27FC236}">
                <a16:creationId xmlns:a16="http://schemas.microsoft.com/office/drawing/2014/main" id="{552E3693-448F-454E-9B81-74228746A2E0}"/>
              </a:ext>
            </a:extLst>
          </p:cNvPr>
          <p:cNvSpPr>
            <a:spLocks noGrp="1"/>
          </p:cNvSpPr>
          <p:nvPr>
            <p:ph type="ftr" sz="quarter" idx="11"/>
          </p:nvPr>
        </p:nvSpPr>
        <p:spPr>
          <a:xfrm>
            <a:off x="1809056" y="6309320"/>
            <a:ext cx="5544616" cy="365125"/>
          </a:xfrm>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22" name="Foliennummernplatzhalter 5">
            <a:extLst>
              <a:ext uri="{FF2B5EF4-FFF2-40B4-BE49-F238E27FC236}">
                <a16:creationId xmlns:a16="http://schemas.microsoft.com/office/drawing/2014/main" id="{8A1B6291-E0FF-42E2-BB07-8CCB29DDDE6D}"/>
              </a:ext>
            </a:extLst>
          </p:cNvPr>
          <p:cNvSpPr>
            <a:spLocks noGrp="1"/>
          </p:cNvSpPr>
          <p:nvPr>
            <p:ph type="sldNum" sz="quarter" idx="12"/>
          </p:nvPr>
        </p:nvSpPr>
        <p:spPr>
          <a:xfrm>
            <a:off x="7425680" y="6304235"/>
            <a:ext cx="621432" cy="365125"/>
          </a:xfrm>
        </p:spPr>
        <p:txBody>
          <a:bodyPr/>
          <a:lstStyle/>
          <a:p>
            <a:fld id="{71F430A0-DF90-4682-B8C1-1BCFE983D179}" type="slidenum">
              <a:rPr lang="de-DE" smtClean="0"/>
              <a:pPr/>
              <a:t>19</a:t>
            </a:fld>
            <a:endParaRPr lang="de-DE"/>
          </a:p>
        </p:txBody>
      </p:sp>
    </p:spTree>
    <p:extLst>
      <p:ext uri="{BB962C8B-B14F-4D97-AF65-F5344CB8AC3E}">
        <p14:creationId xmlns:p14="http://schemas.microsoft.com/office/powerpoint/2010/main" val="209069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uppieren 33">
            <a:extLst>
              <a:ext uri="{FF2B5EF4-FFF2-40B4-BE49-F238E27FC236}">
                <a16:creationId xmlns:a16="http://schemas.microsoft.com/office/drawing/2014/main" id="{7CA191E9-48F5-43D9-BDC4-47C4E4A6B23B}"/>
              </a:ext>
            </a:extLst>
          </p:cNvPr>
          <p:cNvGrpSpPr/>
          <p:nvPr/>
        </p:nvGrpSpPr>
        <p:grpSpPr>
          <a:xfrm>
            <a:off x="1271588" y="2014538"/>
            <a:ext cx="5122069" cy="3236065"/>
            <a:chOff x="364671" y="841972"/>
            <a:chExt cx="5505378" cy="3632057"/>
          </a:xfrm>
        </p:grpSpPr>
        <p:pic>
          <p:nvPicPr>
            <p:cNvPr id="9" name="Grafik 8">
              <a:extLst>
                <a:ext uri="{FF2B5EF4-FFF2-40B4-BE49-F238E27FC236}">
                  <a16:creationId xmlns:a16="http://schemas.microsoft.com/office/drawing/2014/main" id="{A908D41E-3E2A-4882-BAF6-10DDCD1834C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64671" y="1758043"/>
              <a:ext cx="2715986" cy="2715986"/>
            </a:xfrm>
            <a:prstGeom prst="rect">
              <a:avLst/>
            </a:prstGeom>
          </p:spPr>
        </p:pic>
        <p:sp>
          <p:nvSpPr>
            <p:cNvPr id="13" name="Pfeil: nach rechts 12">
              <a:extLst>
                <a:ext uri="{FF2B5EF4-FFF2-40B4-BE49-F238E27FC236}">
                  <a16:creationId xmlns:a16="http://schemas.microsoft.com/office/drawing/2014/main" id="{6EDC1454-D789-4324-84CA-AB8FECA70264}"/>
                </a:ext>
              </a:extLst>
            </p:cNvPr>
            <p:cNvSpPr/>
            <p:nvPr/>
          </p:nvSpPr>
          <p:spPr>
            <a:xfrm>
              <a:off x="1722664" y="2826545"/>
              <a:ext cx="1872343" cy="2894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pic>
          <p:nvPicPr>
            <p:cNvPr id="12" name="Grafik 11">
              <a:extLst>
                <a:ext uri="{FF2B5EF4-FFF2-40B4-BE49-F238E27FC236}">
                  <a16:creationId xmlns:a16="http://schemas.microsoft.com/office/drawing/2014/main" id="{4C49B4F7-1F2E-4145-9A3D-51DBD22B9C8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3893" y="2594464"/>
              <a:ext cx="1297978" cy="1275669"/>
            </a:xfrm>
            <a:prstGeom prst="rect">
              <a:avLst/>
            </a:prstGeom>
          </p:spPr>
        </p:pic>
        <p:sp>
          <p:nvSpPr>
            <p:cNvPr id="14" name="Rechteck 13">
              <a:extLst>
                <a:ext uri="{FF2B5EF4-FFF2-40B4-BE49-F238E27FC236}">
                  <a16:creationId xmlns:a16="http://schemas.microsoft.com/office/drawing/2014/main" id="{46D14564-041D-4299-B1C6-FF019F3ECB4C}"/>
                </a:ext>
              </a:extLst>
            </p:cNvPr>
            <p:cNvSpPr/>
            <p:nvPr/>
          </p:nvSpPr>
          <p:spPr>
            <a:xfrm>
              <a:off x="3639879" y="2082297"/>
              <a:ext cx="2230170" cy="204330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15" name="Gleichschenkliges Dreieck 14">
              <a:extLst>
                <a:ext uri="{FF2B5EF4-FFF2-40B4-BE49-F238E27FC236}">
                  <a16:creationId xmlns:a16="http://schemas.microsoft.com/office/drawing/2014/main" id="{B78EA4D2-40DD-4FFC-B7FB-CD02B9D7EFD0}"/>
                </a:ext>
              </a:extLst>
            </p:cNvPr>
            <p:cNvSpPr/>
            <p:nvPr/>
          </p:nvSpPr>
          <p:spPr>
            <a:xfrm>
              <a:off x="4227968" y="2353901"/>
              <a:ext cx="398353" cy="3259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16" name="Rechteck 15">
              <a:extLst>
                <a:ext uri="{FF2B5EF4-FFF2-40B4-BE49-F238E27FC236}">
                  <a16:creationId xmlns:a16="http://schemas.microsoft.com/office/drawing/2014/main" id="{91FC2D2D-9CF0-4BE7-A329-05D3CB2BC474}"/>
                </a:ext>
              </a:extLst>
            </p:cNvPr>
            <p:cNvSpPr/>
            <p:nvPr/>
          </p:nvSpPr>
          <p:spPr>
            <a:xfrm>
              <a:off x="4880203" y="2969794"/>
              <a:ext cx="344032" cy="2337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17" name="Stern: 5 Zacken 16">
              <a:extLst>
                <a:ext uri="{FF2B5EF4-FFF2-40B4-BE49-F238E27FC236}">
                  <a16:creationId xmlns:a16="http://schemas.microsoft.com/office/drawing/2014/main" id="{B5C0547E-BCE4-49BF-93F0-C7132A9CC76A}"/>
                </a:ext>
              </a:extLst>
            </p:cNvPr>
            <p:cNvSpPr/>
            <p:nvPr/>
          </p:nvSpPr>
          <p:spPr>
            <a:xfrm>
              <a:off x="5142368" y="2353901"/>
              <a:ext cx="434567" cy="3259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18" name="Gleichschenkliges Dreieck 17">
              <a:extLst>
                <a:ext uri="{FF2B5EF4-FFF2-40B4-BE49-F238E27FC236}">
                  <a16:creationId xmlns:a16="http://schemas.microsoft.com/office/drawing/2014/main" id="{EEA474D1-C7D5-45C8-B3EA-DD68F6433852}"/>
                </a:ext>
              </a:extLst>
            </p:cNvPr>
            <p:cNvSpPr/>
            <p:nvPr/>
          </p:nvSpPr>
          <p:spPr>
            <a:xfrm>
              <a:off x="3943907" y="3186819"/>
              <a:ext cx="398353" cy="3259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19" name="Rechteck 18">
              <a:extLst>
                <a:ext uri="{FF2B5EF4-FFF2-40B4-BE49-F238E27FC236}">
                  <a16:creationId xmlns:a16="http://schemas.microsoft.com/office/drawing/2014/main" id="{72FFCC8A-71D3-48C5-800E-AE7AC40E5DFD}"/>
                </a:ext>
              </a:extLst>
            </p:cNvPr>
            <p:cNvSpPr/>
            <p:nvPr/>
          </p:nvSpPr>
          <p:spPr>
            <a:xfrm>
              <a:off x="5314384" y="3402678"/>
              <a:ext cx="344032" cy="2337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20" name="Rechteck 19">
              <a:extLst>
                <a:ext uri="{FF2B5EF4-FFF2-40B4-BE49-F238E27FC236}">
                  <a16:creationId xmlns:a16="http://schemas.microsoft.com/office/drawing/2014/main" id="{6C5E43CE-3BCA-462C-A3C2-2E24EFE0102E}"/>
                </a:ext>
              </a:extLst>
            </p:cNvPr>
            <p:cNvSpPr/>
            <p:nvPr/>
          </p:nvSpPr>
          <p:spPr>
            <a:xfrm>
              <a:off x="4753455" y="3753260"/>
              <a:ext cx="344032" cy="2337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21" name="Sprechblase: rechteckig mit abgerundeten Ecken 20">
              <a:extLst>
                <a:ext uri="{FF2B5EF4-FFF2-40B4-BE49-F238E27FC236}">
                  <a16:creationId xmlns:a16="http://schemas.microsoft.com/office/drawing/2014/main" id="{60A07A22-ECD0-462F-BECB-871BAA9AEB33}"/>
                </a:ext>
              </a:extLst>
            </p:cNvPr>
            <p:cNvSpPr/>
            <p:nvPr/>
          </p:nvSpPr>
          <p:spPr>
            <a:xfrm>
              <a:off x="1116082" y="1035422"/>
              <a:ext cx="1357993" cy="683194"/>
            </a:xfrm>
            <a:prstGeom prst="wedgeRoundRectCallout">
              <a:avLst>
                <a:gd name="adj1" fmla="val -833"/>
                <a:gd name="adj2" fmla="val 23174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a:solidFill>
                    <a:schemeClr val="tx1"/>
                  </a:solidFill>
                </a:rPr>
                <a:t>Betrachteter Ausschnitt der Wirklichkeit</a:t>
              </a:r>
            </a:p>
          </p:txBody>
        </p:sp>
        <p:sp>
          <p:nvSpPr>
            <p:cNvPr id="22" name="Sprechblase: rechteckig mit abgerundeten Ecken 21">
              <a:extLst>
                <a:ext uri="{FF2B5EF4-FFF2-40B4-BE49-F238E27FC236}">
                  <a16:creationId xmlns:a16="http://schemas.microsoft.com/office/drawing/2014/main" id="{311EC500-B68C-4660-9BB2-EBCDDD00FDD7}"/>
                </a:ext>
              </a:extLst>
            </p:cNvPr>
            <p:cNvSpPr/>
            <p:nvPr/>
          </p:nvSpPr>
          <p:spPr>
            <a:xfrm>
              <a:off x="2585914" y="841972"/>
              <a:ext cx="1442878" cy="886582"/>
            </a:xfrm>
            <a:prstGeom prst="wedgeRoundRectCallout">
              <a:avLst>
                <a:gd name="adj1" fmla="val -8990"/>
                <a:gd name="adj2" fmla="val 182724"/>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a:solidFill>
                    <a:schemeClr val="tx1"/>
                  </a:solidFill>
                </a:rPr>
                <a:t>Subjektiv als wesentlich betrachtete Aspekte</a:t>
              </a:r>
            </a:p>
          </p:txBody>
        </p:sp>
        <p:cxnSp>
          <p:nvCxnSpPr>
            <p:cNvPr id="24" name="Gerade Verbindung mit Pfeil 23">
              <a:extLst>
                <a:ext uri="{FF2B5EF4-FFF2-40B4-BE49-F238E27FC236}">
                  <a16:creationId xmlns:a16="http://schemas.microsoft.com/office/drawing/2014/main" id="{AA7AEEB9-32AE-4889-BED6-461C029CD925}"/>
                </a:ext>
              </a:extLst>
            </p:cNvPr>
            <p:cNvCxnSpPr>
              <a:stCxn id="18" idx="0"/>
              <a:endCxn id="15" idx="3"/>
            </p:cNvCxnSpPr>
            <p:nvPr/>
          </p:nvCxnSpPr>
          <p:spPr>
            <a:xfrm flipV="1">
              <a:off x="4143084" y="2679826"/>
              <a:ext cx="284061" cy="5069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FC8DA7C8-FF51-4F44-9D11-AA2C61991187}"/>
                </a:ext>
              </a:extLst>
            </p:cNvPr>
            <p:cNvCxnSpPr>
              <a:stCxn id="15" idx="5"/>
              <a:endCxn id="17" idx="1"/>
            </p:cNvCxnSpPr>
            <p:nvPr/>
          </p:nvCxnSpPr>
          <p:spPr>
            <a:xfrm flipV="1">
              <a:off x="4526733" y="2478393"/>
              <a:ext cx="615635" cy="3847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Gerade Verbindung mit Pfeil 27">
              <a:extLst>
                <a:ext uri="{FF2B5EF4-FFF2-40B4-BE49-F238E27FC236}">
                  <a16:creationId xmlns:a16="http://schemas.microsoft.com/office/drawing/2014/main" id="{6ADD6FBE-84C8-4E05-9F1C-A000037FF219}"/>
                </a:ext>
              </a:extLst>
            </p:cNvPr>
            <p:cNvCxnSpPr>
              <a:stCxn id="17" idx="2"/>
              <a:endCxn id="16" idx="0"/>
            </p:cNvCxnSpPr>
            <p:nvPr/>
          </p:nvCxnSpPr>
          <p:spPr>
            <a:xfrm flipH="1">
              <a:off x="5052219" y="2679825"/>
              <a:ext cx="173144" cy="289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Gerade Verbindung mit Pfeil 29">
              <a:extLst>
                <a:ext uri="{FF2B5EF4-FFF2-40B4-BE49-F238E27FC236}">
                  <a16:creationId xmlns:a16="http://schemas.microsoft.com/office/drawing/2014/main" id="{D94C1DFD-034A-47F5-A9D2-E3345E20ACCD}"/>
                </a:ext>
              </a:extLst>
            </p:cNvPr>
            <p:cNvCxnSpPr>
              <a:stCxn id="17" idx="3"/>
              <a:endCxn id="19" idx="0"/>
            </p:cNvCxnSpPr>
            <p:nvPr/>
          </p:nvCxnSpPr>
          <p:spPr>
            <a:xfrm flipH="1">
              <a:off x="5486400" y="2679825"/>
              <a:ext cx="7540" cy="7228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a:extLst>
                <a:ext uri="{FF2B5EF4-FFF2-40B4-BE49-F238E27FC236}">
                  <a16:creationId xmlns:a16="http://schemas.microsoft.com/office/drawing/2014/main" id="{B4A17227-3A60-4F85-A29D-A9E330697EC1}"/>
                </a:ext>
              </a:extLst>
            </p:cNvPr>
            <p:cNvCxnSpPr>
              <a:stCxn id="16" idx="2"/>
              <a:endCxn id="20" idx="0"/>
            </p:cNvCxnSpPr>
            <p:nvPr/>
          </p:nvCxnSpPr>
          <p:spPr>
            <a:xfrm flipH="1">
              <a:off x="4925471" y="3203540"/>
              <a:ext cx="126748" cy="549720"/>
            </a:xfrm>
            <a:prstGeom prst="straightConnector1">
              <a:avLst/>
            </a:prstGeom>
            <a:ln w="28575">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 name="Textfeld 32">
              <a:extLst>
                <a:ext uri="{FF2B5EF4-FFF2-40B4-BE49-F238E27FC236}">
                  <a16:creationId xmlns:a16="http://schemas.microsoft.com/office/drawing/2014/main" id="{8FEACC0F-4599-441F-A389-A0BBA02D493C}"/>
                </a:ext>
              </a:extLst>
            </p:cNvPr>
            <p:cNvSpPr txBox="1"/>
            <p:nvPr/>
          </p:nvSpPr>
          <p:spPr>
            <a:xfrm>
              <a:off x="4164741" y="1168728"/>
              <a:ext cx="1459694" cy="803145"/>
            </a:xfrm>
            <a:prstGeom prst="rect">
              <a:avLst/>
            </a:prstGeom>
            <a:noFill/>
          </p:spPr>
          <p:txBody>
            <a:bodyPr wrap="none" rtlCol="0">
              <a:spAutoFit/>
            </a:bodyPr>
            <a:lstStyle/>
            <a:p>
              <a:r>
                <a:rPr lang="de-DE" sz="1350" dirty="0"/>
                <a:t>Modell:</a:t>
              </a:r>
            </a:p>
            <a:p>
              <a:r>
                <a:rPr lang="de-DE" sz="1350" dirty="0"/>
                <a:t>Individuen und </a:t>
              </a:r>
            </a:p>
            <a:p>
              <a:r>
                <a:rPr lang="de-DE" sz="1350" dirty="0"/>
                <a:t>Beziehungen</a:t>
              </a:r>
            </a:p>
          </p:txBody>
        </p:sp>
      </p:grpSp>
      <p:sp>
        <p:nvSpPr>
          <p:cNvPr id="2" name="Titel 1">
            <a:extLst>
              <a:ext uri="{FF2B5EF4-FFF2-40B4-BE49-F238E27FC236}">
                <a16:creationId xmlns:a16="http://schemas.microsoft.com/office/drawing/2014/main" id="{C6302E9C-D73B-47D9-9018-3FFF7769AEB0}"/>
              </a:ext>
            </a:extLst>
          </p:cNvPr>
          <p:cNvSpPr>
            <a:spLocks noGrp="1"/>
          </p:cNvSpPr>
          <p:nvPr>
            <p:ph type="title"/>
          </p:nvPr>
        </p:nvSpPr>
        <p:spPr/>
        <p:txBody>
          <a:bodyPr>
            <a:normAutofit/>
          </a:bodyPr>
          <a:lstStyle/>
          <a:p>
            <a:r>
              <a:rPr lang="de-DE" dirty="0"/>
              <a:t>Modelle sind eine subjektive Sicht auf die Welt</a:t>
            </a:r>
          </a:p>
        </p:txBody>
      </p:sp>
      <p:sp>
        <p:nvSpPr>
          <p:cNvPr id="3" name="Datumsplatzhalter 2">
            <a:extLst>
              <a:ext uri="{FF2B5EF4-FFF2-40B4-BE49-F238E27FC236}">
                <a16:creationId xmlns:a16="http://schemas.microsoft.com/office/drawing/2014/main" id="{8D362DCD-ADB1-46CB-8A4C-B78DA543DFC8}"/>
              </a:ext>
            </a:extLst>
          </p:cNvPr>
          <p:cNvSpPr>
            <a:spLocks noGrp="1"/>
          </p:cNvSpPr>
          <p:nvPr>
            <p:ph type="dt" sz="half" idx="10"/>
          </p:nvPr>
        </p:nvSpPr>
        <p:spPr/>
        <p:txBody>
          <a:bodyPr/>
          <a:lstStyle/>
          <a:p>
            <a:fld id="{945EF427-786A-4C8D-983D-957A930A3A2F}" type="datetime1">
              <a:rPr lang="de-DE" smtClean="0"/>
              <a:t>23.05.2019</a:t>
            </a:fld>
            <a:endParaRPr lang="de-DE" dirty="0"/>
          </a:p>
        </p:txBody>
      </p:sp>
      <p:sp>
        <p:nvSpPr>
          <p:cNvPr id="4" name="Fußzeilenplatzhalter 3">
            <a:extLst>
              <a:ext uri="{FF2B5EF4-FFF2-40B4-BE49-F238E27FC236}">
                <a16:creationId xmlns:a16="http://schemas.microsoft.com/office/drawing/2014/main" id="{63079DD3-6E2D-4049-B6C6-60B794B1FDE8}"/>
              </a:ext>
            </a:extLst>
          </p:cNvPr>
          <p:cNvSpPr>
            <a:spLocks noGrp="1"/>
          </p:cNvSpPr>
          <p:nvPr>
            <p:ph type="ftr" sz="quarter" idx="11"/>
          </p:nvPr>
        </p:nvSpPr>
        <p:spPr/>
        <p:txBody>
          <a:bodyPr/>
          <a:lstStyle/>
          <a:p>
            <a:r>
              <a:rPr lang="de-DE"/>
              <a:t>JKU SS 2019</a:t>
            </a:r>
            <a:endParaRPr lang="de-DE" dirty="0"/>
          </a:p>
        </p:txBody>
      </p:sp>
      <p:sp>
        <p:nvSpPr>
          <p:cNvPr id="5" name="Foliennummernplatzhalter 4">
            <a:extLst>
              <a:ext uri="{FF2B5EF4-FFF2-40B4-BE49-F238E27FC236}">
                <a16:creationId xmlns:a16="http://schemas.microsoft.com/office/drawing/2014/main" id="{B7BED6F3-AC45-44EC-A1B6-FB4E34BD0D92}"/>
              </a:ext>
            </a:extLst>
          </p:cNvPr>
          <p:cNvSpPr>
            <a:spLocks noGrp="1"/>
          </p:cNvSpPr>
          <p:nvPr>
            <p:ph type="sldNum" sz="quarter" idx="12"/>
          </p:nvPr>
        </p:nvSpPr>
        <p:spPr/>
        <p:txBody>
          <a:bodyPr/>
          <a:lstStyle/>
          <a:p>
            <a:fld id="{FF5B989B-3D44-4151-A24D-9047C2235009}" type="slidenum">
              <a:rPr lang="de-DE" smtClean="0"/>
              <a:pPr/>
              <a:t>2</a:t>
            </a:fld>
            <a:endParaRPr lang="de-DE" dirty="0"/>
          </a:p>
        </p:txBody>
      </p:sp>
    </p:spTree>
    <p:extLst>
      <p:ext uri="{BB962C8B-B14F-4D97-AF65-F5344CB8AC3E}">
        <p14:creationId xmlns:p14="http://schemas.microsoft.com/office/powerpoint/2010/main" val="9059318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02296" y="409378"/>
            <a:ext cx="5698331" cy="438150"/>
          </a:xfrm>
        </p:spPr>
        <p:txBody>
          <a:bodyPr anchor="t">
            <a:normAutofit fontScale="90000"/>
          </a:bodyPr>
          <a:lstStyle/>
          <a:p>
            <a:pPr>
              <a:defRPr/>
            </a:pPr>
            <a:r>
              <a:rPr lang="de-DE" b="1" dirty="0">
                <a:solidFill>
                  <a:schemeClr val="accent1">
                    <a:lumMod val="50000"/>
                  </a:schemeClr>
                </a:solidFill>
              </a:rPr>
              <a:t>Prozessmodell ISO 9001</a:t>
            </a:r>
            <a:endParaRPr lang="en-US" b="1" dirty="0">
              <a:solidFill>
                <a:schemeClr val="accent1">
                  <a:lumMod val="50000"/>
                </a:schemeClr>
              </a:solidFill>
            </a:endParaRPr>
          </a:p>
        </p:txBody>
      </p:sp>
      <p:grpSp>
        <p:nvGrpSpPr>
          <p:cNvPr id="4" name="Gruppieren 3">
            <a:extLst>
              <a:ext uri="{FF2B5EF4-FFF2-40B4-BE49-F238E27FC236}">
                <a16:creationId xmlns:a16="http://schemas.microsoft.com/office/drawing/2014/main" id="{E5C71C72-301C-49D4-97FE-5DF7B9AB9DA3}"/>
              </a:ext>
            </a:extLst>
          </p:cNvPr>
          <p:cNvGrpSpPr/>
          <p:nvPr/>
        </p:nvGrpSpPr>
        <p:grpSpPr>
          <a:xfrm>
            <a:off x="689548" y="1978702"/>
            <a:ext cx="8154649" cy="3447737"/>
            <a:chOff x="1997737" y="2611042"/>
            <a:chExt cx="5433833" cy="2319338"/>
          </a:xfrm>
        </p:grpSpPr>
        <p:sp>
          <p:nvSpPr>
            <p:cNvPr id="8" name="Rechteck 7"/>
            <p:cNvSpPr/>
            <p:nvPr/>
          </p:nvSpPr>
          <p:spPr>
            <a:xfrm>
              <a:off x="3393282" y="2611042"/>
              <a:ext cx="3150394" cy="35004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400" b="1" dirty="0">
                  <a:solidFill>
                    <a:schemeClr val="tx1"/>
                  </a:solidFill>
                </a:rPr>
                <a:t>Verantwortung der Leitung</a:t>
              </a:r>
              <a:endParaRPr lang="en-US" sz="900" b="1" dirty="0">
                <a:solidFill>
                  <a:schemeClr val="tx1"/>
                </a:solidFill>
              </a:endParaRPr>
            </a:p>
          </p:txBody>
        </p:sp>
        <p:sp>
          <p:nvSpPr>
            <p:cNvPr id="23" name="Rechteck 22"/>
            <p:cNvSpPr/>
            <p:nvPr/>
          </p:nvSpPr>
          <p:spPr>
            <a:xfrm>
              <a:off x="3393282" y="3036094"/>
              <a:ext cx="3150394" cy="34885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400" b="1" dirty="0">
                  <a:solidFill>
                    <a:schemeClr val="tx1"/>
                  </a:solidFill>
                </a:rPr>
                <a:t>Management der Ressourcen</a:t>
              </a:r>
              <a:endParaRPr lang="en-US" sz="1400" b="1" dirty="0">
                <a:solidFill>
                  <a:schemeClr val="tx1"/>
                </a:solidFill>
              </a:endParaRPr>
            </a:p>
          </p:txBody>
        </p:sp>
        <p:sp>
          <p:nvSpPr>
            <p:cNvPr id="24" name="Rechteck 23"/>
            <p:cNvSpPr/>
            <p:nvPr/>
          </p:nvSpPr>
          <p:spPr>
            <a:xfrm>
              <a:off x="3393282" y="3434955"/>
              <a:ext cx="3150394" cy="10965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de-DE" sz="1400" b="1" dirty="0">
                  <a:solidFill>
                    <a:schemeClr val="tx1"/>
                  </a:solidFill>
                </a:rPr>
                <a:t>Management der Prozesse</a:t>
              </a:r>
              <a:endParaRPr lang="en-US" sz="1400" b="1" dirty="0">
                <a:solidFill>
                  <a:schemeClr val="tx1"/>
                </a:solidFill>
              </a:endParaRPr>
            </a:p>
          </p:txBody>
        </p:sp>
        <p:sp>
          <p:nvSpPr>
            <p:cNvPr id="6" name="Rechteck 5"/>
            <p:cNvSpPr/>
            <p:nvPr/>
          </p:nvSpPr>
          <p:spPr>
            <a:xfrm>
              <a:off x="3401617" y="4580336"/>
              <a:ext cx="3149203" cy="35004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400" b="1" dirty="0">
                  <a:solidFill>
                    <a:schemeClr val="tx1"/>
                  </a:solidFill>
                </a:rPr>
                <a:t>Messung, Analyse, Verbesserung</a:t>
              </a:r>
              <a:endParaRPr lang="en-US" sz="1400" b="1" dirty="0">
                <a:solidFill>
                  <a:schemeClr val="tx1"/>
                </a:solidFill>
              </a:endParaRPr>
            </a:p>
          </p:txBody>
        </p:sp>
        <p:sp>
          <p:nvSpPr>
            <p:cNvPr id="3" name="Rechteck 2"/>
            <p:cNvSpPr/>
            <p:nvPr/>
          </p:nvSpPr>
          <p:spPr>
            <a:xfrm>
              <a:off x="1997737" y="2611827"/>
              <a:ext cx="398813" cy="231810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de-DE" sz="1400" b="1" dirty="0">
                  <a:solidFill>
                    <a:schemeClr val="tx1"/>
                  </a:solidFill>
                </a:rPr>
                <a:t>Kunde</a:t>
              </a:r>
              <a:endParaRPr lang="en-US" sz="1400" b="1" dirty="0">
                <a:solidFill>
                  <a:schemeClr val="tx1"/>
                </a:solidFill>
              </a:endParaRPr>
            </a:p>
          </p:txBody>
        </p:sp>
        <p:sp>
          <p:nvSpPr>
            <p:cNvPr id="9" name="Rechteck 8"/>
            <p:cNvSpPr/>
            <p:nvPr/>
          </p:nvSpPr>
          <p:spPr>
            <a:xfrm>
              <a:off x="7032757" y="2611827"/>
              <a:ext cx="398813" cy="231810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r">
                <a:defRPr/>
              </a:pPr>
              <a:r>
                <a:rPr lang="de-DE" sz="1400" b="1" dirty="0">
                  <a:solidFill>
                    <a:schemeClr val="tx1"/>
                  </a:solidFill>
                </a:rPr>
                <a:t>Kunde</a:t>
              </a:r>
              <a:r>
                <a:rPr lang="de-DE" sz="1400" b="1" dirty="0">
                  <a:solidFill>
                    <a:schemeClr val="bg1"/>
                  </a:solidFill>
                </a:rPr>
                <a:t>……….</a:t>
              </a:r>
              <a:endParaRPr lang="en-US" sz="1400" b="1" dirty="0">
                <a:solidFill>
                  <a:schemeClr val="bg1"/>
                </a:solidFill>
              </a:endParaRPr>
            </a:p>
          </p:txBody>
        </p:sp>
        <p:cxnSp>
          <p:nvCxnSpPr>
            <p:cNvPr id="7" name="Gekrümmte Verbindung 6"/>
            <p:cNvCxnSpPr>
              <a:stCxn id="8" idx="1"/>
              <a:endCxn id="6" idx="1"/>
            </p:cNvCxnSpPr>
            <p:nvPr/>
          </p:nvCxnSpPr>
          <p:spPr>
            <a:xfrm rot="10800000" flipH="1" flipV="1">
              <a:off x="3393282" y="2786064"/>
              <a:ext cx="8335" cy="1969294"/>
            </a:xfrm>
            <a:prstGeom prst="curvedConnector3">
              <a:avLst>
                <a:gd name="adj1" fmla="val -6524049"/>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Gekrümmte Verbindung 13"/>
            <p:cNvCxnSpPr>
              <a:stCxn id="8" idx="3"/>
              <a:endCxn id="6" idx="3"/>
            </p:cNvCxnSpPr>
            <p:nvPr/>
          </p:nvCxnSpPr>
          <p:spPr>
            <a:xfrm>
              <a:off x="6543676" y="2786064"/>
              <a:ext cx="7144" cy="1969294"/>
            </a:xfrm>
            <a:prstGeom prst="curvedConnector3">
              <a:avLst>
                <a:gd name="adj1" fmla="val 2146187"/>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Rechteck 30"/>
            <p:cNvSpPr/>
            <p:nvPr/>
          </p:nvSpPr>
          <p:spPr>
            <a:xfrm>
              <a:off x="3693320" y="4082654"/>
              <a:ext cx="846535" cy="19883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400" dirty="0">
                  <a:solidFill>
                    <a:schemeClr val="tx1"/>
                  </a:solidFill>
                </a:rPr>
                <a:t>Prozess 1</a:t>
              </a:r>
              <a:endParaRPr lang="en-US" sz="1400" dirty="0">
                <a:solidFill>
                  <a:schemeClr val="tx1"/>
                </a:solidFill>
              </a:endParaRPr>
            </a:p>
          </p:txBody>
        </p:sp>
        <p:sp>
          <p:nvSpPr>
            <p:cNvPr id="32" name="Rechteck 31"/>
            <p:cNvSpPr/>
            <p:nvPr/>
          </p:nvSpPr>
          <p:spPr>
            <a:xfrm>
              <a:off x="4539854" y="3715941"/>
              <a:ext cx="828675" cy="2667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400" dirty="0">
                  <a:solidFill>
                    <a:schemeClr val="tx1"/>
                  </a:solidFill>
                </a:rPr>
                <a:t>Prozess 2</a:t>
              </a:r>
              <a:endParaRPr lang="en-US" sz="1400" dirty="0">
                <a:solidFill>
                  <a:schemeClr val="tx1"/>
                </a:solidFill>
              </a:endParaRPr>
            </a:p>
          </p:txBody>
        </p:sp>
        <p:sp>
          <p:nvSpPr>
            <p:cNvPr id="33" name="Rechteck 32"/>
            <p:cNvSpPr/>
            <p:nvPr/>
          </p:nvSpPr>
          <p:spPr>
            <a:xfrm>
              <a:off x="5537599" y="4082654"/>
              <a:ext cx="887015" cy="19883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400" dirty="0">
                  <a:solidFill>
                    <a:schemeClr val="tx1"/>
                  </a:solidFill>
                </a:rPr>
                <a:t>Prozess 3</a:t>
              </a:r>
              <a:endParaRPr lang="en-US" sz="1400" dirty="0">
                <a:solidFill>
                  <a:schemeClr val="tx1"/>
                </a:solidFill>
              </a:endParaRPr>
            </a:p>
          </p:txBody>
        </p:sp>
        <p:sp>
          <p:nvSpPr>
            <p:cNvPr id="34" name="Pfeil nach rechts 33"/>
            <p:cNvSpPr/>
            <p:nvPr/>
          </p:nvSpPr>
          <p:spPr>
            <a:xfrm>
              <a:off x="6285310" y="3611166"/>
              <a:ext cx="946547" cy="371475"/>
            </a:xfrm>
            <a:prstGeom prst="rightArrow">
              <a:avLst>
                <a:gd name="adj1" fmla="val 50000"/>
                <a:gd name="adj2" fmla="val 136853"/>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050" b="1" dirty="0">
                  <a:solidFill>
                    <a:schemeClr val="bg1"/>
                  </a:solidFill>
                </a:rPr>
                <a:t>Produkte</a:t>
              </a:r>
              <a:endParaRPr lang="en-US" sz="1000" b="1" dirty="0">
                <a:solidFill>
                  <a:schemeClr val="bg1"/>
                </a:solidFill>
              </a:endParaRPr>
            </a:p>
          </p:txBody>
        </p:sp>
        <p:sp>
          <p:nvSpPr>
            <p:cNvPr id="35" name="Pfeil nach rechts 34"/>
            <p:cNvSpPr/>
            <p:nvPr/>
          </p:nvSpPr>
          <p:spPr>
            <a:xfrm>
              <a:off x="2396730" y="3611166"/>
              <a:ext cx="1296590" cy="371475"/>
            </a:xfrm>
            <a:prstGeom prst="rightArrow">
              <a:avLst>
                <a:gd name="adj1" fmla="val 50000"/>
                <a:gd name="adj2" fmla="val 136853"/>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050" b="1" dirty="0">
                  <a:solidFill>
                    <a:schemeClr val="bg1"/>
                  </a:solidFill>
                </a:rPr>
                <a:t>Anforderungen</a:t>
              </a:r>
              <a:endParaRPr lang="en-US" sz="1050" b="1" dirty="0">
                <a:solidFill>
                  <a:schemeClr val="bg1"/>
                </a:solidFill>
              </a:endParaRPr>
            </a:p>
          </p:txBody>
        </p:sp>
        <p:sp>
          <p:nvSpPr>
            <p:cNvPr id="36" name="Pfeil nach rechts 35"/>
            <p:cNvSpPr/>
            <p:nvPr/>
          </p:nvSpPr>
          <p:spPr>
            <a:xfrm flipH="1">
              <a:off x="6424614" y="4580336"/>
              <a:ext cx="883444" cy="348853"/>
            </a:xfrm>
            <a:prstGeom prst="rightArrow">
              <a:avLst>
                <a:gd name="adj1" fmla="val 50000"/>
                <a:gd name="adj2" fmla="val 136853"/>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de-DE" sz="1050" b="1" dirty="0">
                  <a:solidFill>
                    <a:schemeClr val="bg1"/>
                  </a:solidFill>
                </a:rPr>
                <a:t>Bewertung</a:t>
              </a:r>
              <a:endParaRPr lang="en-US" sz="1050" b="1" dirty="0">
                <a:solidFill>
                  <a:schemeClr val="bg1"/>
                </a:solidFill>
              </a:endParaRPr>
            </a:p>
          </p:txBody>
        </p:sp>
        <p:sp>
          <p:nvSpPr>
            <p:cNvPr id="40" name="Flussdiagramm: Oder 39"/>
            <p:cNvSpPr>
              <a:spLocks noChangeAspect="1"/>
            </p:cNvSpPr>
            <p:nvPr/>
          </p:nvSpPr>
          <p:spPr>
            <a:xfrm>
              <a:off x="2495551" y="2736057"/>
              <a:ext cx="797719" cy="798910"/>
            </a:xfrm>
            <a:prstGeom prst="flowChar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schemeClr val="tx1"/>
                </a:solidFill>
              </a:endParaRPr>
            </a:p>
          </p:txBody>
        </p:sp>
        <p:sp>
          <p:nvSpPr>
            <p:cNvPr id="52242" name="Textfeld 40"/>
            <p:cNvSpPr txBox="1">
              <a:spLocks noChangeArrowheads="1"/>
            </p:cNvSpPr>
            <p:nvPr/>
          </p:nvSpPr>
          <p:spPr bwMode="auto">
            <a:xfrm>
              <a:off x="2445545" y="2888760"/>
              <a:ext cx="847725" cy="496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1400" dirty="0">
                  <a:solidFill>
                    <a:schemeClr val="bg1"/>
                  </a:solidFill>
                </a:rPr>
                <a:t>...</a:t>
              </a:r>
              <a:r>
                <a:rPr lang="de-DE" altLang="de-DE" sz="1400" dirty="0"/>
                <a:t>Act     Plan</a:t>
              </a:r>
            </a:p>
            <a:p>
              <a:pPr algn="ctr">
                <a:spcBef>
                  <a:spcPct val="0"/>
                </a:spcBef>
                <a:buClrTx/>
                <a:buFontTx/>
                <a:buNone/>
                <a:defRPr/>
              </a:pPr>
              <a:endParaRPr lang="de-DE" altLang="de-DE" sz="1400" dirty="0"/>
            </a:p>
            <a:p>
              <a:pPr>
                <a:spcBef>
                  <a:spcPct val="0"/>
                </a:spcBef>
                <a:buClrTx/>
                <a:buFontTx/>
                <a:buNone/>
                <a:defRPr/>
              </a:pPr>
              <a:r>
                <a:rPr lang="de-DE" altLang="de-DE" sz="1400" dirty="0"/>
                <a:t> Check    Do</a:t>
              </a:r>
              <a:endParaRPr lang="en-US" altLang="de-DE" sz="1400" dirty="0"/>
            </a:p>
          </p:txBody>
        </p:sp>
      </p:grpSp>
      <p:sp>
        <p:nvSpPr>
          <p:cNvPr id="19" name="Datumsplatzhalter 3">
            <a:extLst>
              <a:ext uri="{FF2B5EF4-FFF2-40B4-BE49-F238E27FC236}">
                <a16:creationId xmlns:a16="http://schemas.microsoft.com/office/drawing/2014/main" id="{5CE69D42-CA38-414D-A339-E7216DAEF7F5}"/>
              </a:ext>
            </a:extLst>
          </p:cNvPr>
          <p:cNvSpPr>
            <a:spLocks noGrp="1"/>
          </p:cNvSpPr>
          <p:nvPr>
            <p:ph type="dt" sz="half" idx="10"/>
          </p:nvPr>
        </p:nvSpPr>
        <p:spPr>
          <a:xfrm>
            <a:off x="467544" y="6304235"/>
            <a:ext cx="1269504" cy="365125"/>
          </a:xfrm>
        </p:spPr>
        <p:txBody>
          <a:bodyPr/>
          <a:lstStyle/>
          <a:p>
            <a:fld id="{413C3A0D-629C-4CB1-8782-6559B715083A}" type="datetime1">
              <a:rPr lang="de-DE" smtClean="0"/>
              <a:t>23.05.2019</a:t>
            </a:fld>
            <a:endParaRPr lang="de-DE"/>
          </a:p>
        </p:txBody>
      </p:sp>
      <p:sp>
        <p:nvSpPr>
          <p:cNvPr id="20" name="Fußzeilenplatzhalter 4">
            <a:extLst>
              <a:ext uri="{FF2B5EF4-FFF2-40B4-BE49-F238E27FC236}">
                <a16:creationId xmlns:a16="http://schemas.microsoft.com/office/drawing/2014/main" id="{A33FBCA6-6690-4BCC-9E5F-9804984BD143}"/>
              </a:ext>
            </a:extLst>
          </p:cNvPr>
          <p:cNvSpPr>
            <a:spLocks noGrp="1"/>
          </p:cNvSpPr>
          <p:nvPr>
            <p:ph type="ftr" sz="quarter" idx="11"/>
          </p:nvPr>
        </p:nvSpPr>
        <p:spPr>
          <a:xfrm>
            <a:off x="1809056" y="6309320"/>
            <a:ext cx="5544616" cy="365125"/>
          </a:xfrm>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21" name="Foliennummernplatzhalter 5">
            <a:extLst>
              <a:ext uri="{FF2B5EF4-FFF2-40B4-BE49-F238E27FC236}">
                <a16:creationId xmlns:a16="http://schemas.microsoft.com/office/drawing/2014/main" id="{A4473C02-AF86-4C3B-A0D7-C41131F7B99A}"/>
              </a:ext>
            </a:extLst>
          </p:cNvPr>
          <p:cNvSpPr>
            <a:spLocks noGrp="1"/>
          </p:cNvSpPr>
          <p:nvPr>
            <p:ph type="sldNum" sz="quarter" idx="12"/>
          </p:nvPr>
        </p:nvSpPr>
        <p:spPr>
          <a:xfrm>
            <a:off x="7425680" y="6304235"/>
            <a:ext cx="621432" cy="365125"/>
          </a:xfrm>
        </p:spPr>
        <p:txBody>
          <a:bodyPr/>
          <a:lstStyle/>
          <a:p>
            <a:fld id="{71F430A0-DF90-4682-B8C1-1BCFE983D179}" type="slidenum">
              <a:rPr lang="de-DE" smtClean="0"/>
              <a:pPr/>
              <a:t>20</a:t>
            </a:fld>
            <a:endParaRPr lang="de-DE"/>
          </a:p>
        </p:txBody>
      </p:sp>
    </p:spTree>
    <p:extLst>
      <p:ext uri="{BB962C8B-B14F-4D97-AF65-F5344CB8AC3E}">
        <p14:creationId xmlns:p14="http://schemas.microsoft.com/office/powerpoint/2010/main" val="3496339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62A38D-D58C-4E85-91B4-DC88C5FDB68B}"/>
              </a:ext>
            </a:extLst>
          </p:cNvPr>
          <p:cNvSpPr>
            <a:spLocks noGrp="1"/>
          </p:cNvSpPr>
          <p:nvPr>
            <p:ph type="title"/>
          </p:nvPr>
        </p:nvSpPr>
        <p:spPr>
          <a:xfrm>
            <a:off x="778552" y="592098"/>
            <a:ext cx="4647887" cy="361896"/>
          </a:xfrm>
        </p:spPr>
        <p:txBody>
          <a:bodyPr>
            <a:normAutofit fontScale="90000"/>
          </a:bodyPr>
          <a:lstStyle/>
          <a:p>
            <a:r>
              <a:rPr lang="de-DE" dirty="0"/>
              <a:t>Value Network</a:t>
            </a:r>
          </a:p>
        </p:txBody>
      </p:sp>
      <p:grpSp>
        <p:nvGrpSpPr>
          <p:cNvPr id="7" name="Gruppieren 6">
            <a:extLst>
              <a:ext uri="{FF2B5EF4-FFF2-40B4-BE49-F238E27FC236}">
                <a16:creationId xmlns:a16="http://schemas.microsoft.com/office/drawing/2014/main" id="{3DC171FB-5A35-44BB-A97B-C48E2FA042B4}"/>
              </a:ext>
            </a:extLst>
          </p:cNvPr>
          <p:cNvGrpSpPr/>
          <p:nvPr/>
        </p:nvGrpSpPr>
        <p:grpSpPr>
          <a:xfrm>
            <a:off x="1809056" y="1933731"/>
            <a:ext cx="6475751" cy="3800006"/>
            <a:chOff x="2875172" y="2624171"/>
            <a:chExt cx="4084594" cy="2920995"/>
          </a:xfrm>
        </p:grpSpPr>
        <p:sp>
          <p:nvSpPr>
            <p:cNvPr id="3" name="Rechteck: abgerundete Ecken 2">
              <a:extLst>
                <a:ext uri="{FF2B5EF4-FFF2-40B4-BE49-F238E27FC236}">
                  <a16:creationId xmlns:a16="http://schemas.microsoft.com/office/drawing/2014/main" id="{18C5FC3F-1E6D-4D64-86E1-BE78859C8B3E}"/>
                </a:ext>
              </a:extLst>
            </p:cNvPr>
            <p:cNvSpPr/>
            <p:nvPr/>
          </p:nvSpPr>
          <p:spPr>
            <a:xfrm>
              <a:off x="2875172" y="3657912"/>
              <a:ext cx="829235" cy="609600"/>
            </a:xfrm>
            <a:prstGeom prst="roundRect">
              <a:avLst/>
            </a:prstGeom>
            <a:solidFill>
              <a:schemeClr val="bg1">
                <a:lumMod val="6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t>Kunde</a:t>
              </a:r>
            </a:p>
          </p:txBody>
        </p:sp>
        <p:sp>
          <p:nvSpPr>
            <p:cNvPr id="4" name="Rechteck: abgerundete Ecken 3">
              <a:extLst>
                <a:ext uri="{FF2B5EF4-FFF2-40B4-BE49-F238E27FC236}">
                  <a16:creationId xmlns:a16="http://schemas.microsoft.com/office/drawing/2014/main" id="{03CF02BF-E47B-4B3A-8D9B-0AE1A73F145D}"/>
                </a:ext>
              </a:extLst>
            </p:cNvPr>
            <p:cNvSpPr/>
            <p:nvPr/>
          </p:nvSpPr>
          <p:spPr>
            <a:xfrm>
              <a:off x="4782413" y="3657912"/>
              <a:ext cx="829235" cy="609600"/>
            </a:xfrm>
            <a:prstGeom prst="roundRect">
              <a:avLst/>
            </a:prstGeom>
            <a:solidFill>
              <a:schemeClr val="bg1">
                <a:lumMod val="6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t>Lieferant</a:t>
              </a:r>
            </a:p>
          </p:txBody>
        </p:sp>
        <p:sp>
          <p:nvSpPr>
            <p:cNvPr id="5" name="Rechteck: abgerundete Ecken 4">
              <a:extLst>
                <a:ext uri="{FF2B5EF4-FFF2-40B4-BE49-F238E27FC236}">
                  <a16:creationId xmlns:a16="http://schemas.microsoft.com/office/drawing/2014/main" id="{98189C23-2EE2-47B3-9CE0-B221347DE4CF}"/>
                </a:ext>
              </a:extLst>
            </p:cNvPr>
            <p:cNvSpPr/>
            <p:nvPr/>
          </p:nvSpPr>
          <p:spPr>
            <a:xfrm>
              <a:off x="4769526" y="4500875"/>
              <a:ext cx="829235" cy="609600"/>
            </a:xfrm>
            <a:prstGeom prst="roundRect">
              <a:avLst/>
            </a:prstGeom>
            <a:solidFill>
              <a:schemeClr val="bg1">
                <a:lumMod val="6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t>Logistik</a:t>
              </a:r>
            </a:p>
          </p:txBody>
        </p:sp>
        <p:sp>
          <p:nvSpPr>
            <p:cNvPr id="6" name="Rechteck: abgerundete Ecken 5">
              <a:extLst>
                <a:ext uri="{FF2B5EF4-FFF2-40B4-BE49-F238E27FC236}">
                  <a16:creationId xmlns:a16="http://schemas.microsoft.com/office/drawing/2014/main" id="{E60C9F53-C067-42B8-A0E5-078A19C14A14}"/>
                </a:ext>
              </a:extLst>
            </p:cNvPr>
            <p:cNvSpPr/>
            <p:nvPr/>
          </p:nvSpPr>
          <p:spPr>
            <a:xfrm>
              <a:off x="4769525" y="2624171"/>
              <a:ext cx="829235" cy="609600"/>
            </a:xfrm>
            <a:prstGeom prst="roundRect">
              <a:avLst/>
            </a:prstGeom>
            <a:solidFill>
              <a:schemeClr val="bg1">
                <a:lumMod val="6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t>Bank</a:t>
              </a:r>
            </a:p>
          </p:txBody>
        </p:sp>
        <p:cxnSp>
          <p:nvCxnSpPr>
            <p:cNvPr id="21" name="Verbinder: gekrümmt 20">
              <a:extLst>
                <a:ext uri="{FF2B5EF4-FFF2-40B4-BE49-F238E27FC236}">
                  <a16:creationId xmlns:a16="http://schemas.microsoft.com/office/drawing/2014/main" id="{81F20847-5D43-4C74-A735-3AF15455A72E}"/>
                </a:ext>
              </a:extLst>
            </p:cNvPr>
            <p:cNvCxnSpPr>
              <a:stCxn id="3" idx="0"/>
              <a:endCxn id="6" idx="1"/>
            </p:cNvCxnSpPr>
            <p:nvPr/>
          </p:nvCxnSpPr>
          <p:spPr>
            <a:xfrm rot="5400000" flipH="1" flipV="1">
              <a:off x="3665186" y="2553574"/>
              <a:ext cx="728942" cy="1479735"/>
            </a:xfrm>
            <a:prstGeom prst="curved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Verbinder: gekrümmt 22">
              <a:extLst>
                <a:ext uri="{FF2B5EF4-FFF2-40B4-BE49-F238E27FC236}">
                  <a16:creationId xmlns:a16="http://schemas.microsoft.com/office/drawing/2014/main" id="{51352AC1-12BD-401D-A615-155C36DF250D}"/>
                </a:ext>
              </a:extLst>
            </p:cNvPr>
            <p:cNvCxnSpPr>
              <a:stCxn id="5" idx="1"/>
              <a:endCxn id="3" idx="2"/>
            </p:cNvCxnSpPr>
            <p:nvPr/>
          </p:nvCxnSpPr>
          <p:spPr>
            <a:xfrm rot="10800000">
              <a:off x="3289791" y="4267512"/>
              <a:ext cx="1479736" cy="538163"/>
            </a:xfrm>
            <a:prstGeom prst="curved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Verbinder: gekrümmt 24">
              <a:extLst>
                <a:ext uri="{FF2B5EF4-FFF2-40B4-BE49-F238E27FC236}">
                  <a16:creationId xmlns:a16="http://schemas.microsoft.com/office/drawing/2014/main" id="{43DF759B-A509-430C-96AF-28C3F7B058A8}"/>
                </a:ext>
              </a:extLst>
            </p:cNvPr>
            <p:cNvCxnSpPr>
              <a:stCxn id="4" idx="3"/>
              <a:endCxn id="6" idx="3"/>
            </p:cNvCxnSpPr>
            <p:nvPr/>
          </p:nvCxnSpPr>
          <p:spPr>
            <a:xfrm flipH="1" flipV="1">
              <a:off x="5598760" y="2928970"/>
              <a:ext cx="12888" cy="1033742"/>
            </a:xfrm>
            <a:prstGeom prst="curvedConnector3">
              <a:avLst>
                <a:gd name="adj1" fmla="val -1330307"/>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Verbinder: gekrümmt 26">
              <a:extLst>
                <a:ext uri="{FF2B5EF4-FFF2-40B4-BE49-F238E27FC236}">
                  <a16:creationId xmlns:a16="http://schemas.microsoft.com/office/drawing/2014/main" id="{3268B8AA-3BAE-4E6D-82A9-66A8137F207C}"/>
                </a:ext>
              </a:extLst>
            </p:cNvPr>
            <p:cNvCxnSpPr>
              <a:stCxn id="4" idx="3"/>
              <a:endCxn id="5" idx="3"/>
            </p:cNvCxnSpPr>
            <p:nvPr/>
          </p:nvCxnSpPr>
          <p:spPr>
            <a:xfrm flipH="1">
              <a:off x="5598761" y="3962712"/>
              <a:ext cx="12887" cy="842963"/>
            </a:xfrm>
            <a:prstGeom prst="curvedConnector3">
              <a:avLst>
                <a:gd name="adj1" fmla="val -1330385"/>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Verbinder: gekrümmt 28">
              <a:extLst>
                <a:ext uri="{FF2B5EF4-FFF2-40B4-BE49-F238E27FC236}">
                  <a16:creationId xmlns:a16="http://schemas.microsoft.com/office/drawing/2014/main" id="{0B8A322C-9318-4279-97C3-C97A1BF68419}"/>
                </a:ext>
              </a:extLst>
            </p:cNvPr>
            <p:cNvCxnSpPr>
              <a:cxnSpLocks/>
              <a:stCxn id="3" idx="3"/>
              <a:endCxn id="4" idx="1"/>
            </p:cNvCxnSpPr>
            <p:nvPr/>
          </p:nvCxnSpPr>
          <p:spPr>
            <a:xfrm>
              <a:off x="3704407" y="3962712"/>
              <a:ext cx="1078006" cy="9525"/>
            </a:xfrm>
            <a:prstGeom prst="curvedConnector3">
              <a:avLst>
                <a:gd name="adj1" fmla="val 47505"/>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Verbinder: gekrümmt 34">
              <a:extLst>
                <a:ext uri="{FF2B5EF4-FFF2-40B4-BE49-F238E27FC236}">
                  <a16:creationId xmlns:a16="http://schemas.microsoft.com/office/drawing/2014/main" id="{5A508B54-394C-4A2C-8EA4-00D8E51856AC}"/>
                </a:ext>
              </a:extLst>
            </p:cNvPr>
            <p:cNvCxnSpPr>
              <a:stCxn id="3" idx="0"/>
              <a:endCxn id="4" idx="0"/>
            </p:cNvCxnSpPr>
            <p:nvPr/>
          </p:nvCxnSpPr>
          <p:spPr>
            <a:xfrm rot="5400000" flipH="1" flipV="1">
              <a:off x="4243410" y="2704292"/>
              <a:ext cx="9525" cy="1907241"/>
            </a:xfrm>
            <a:prstGeom prst="curvedConnector3">
              <a:avLst>
                <a:gd name="adj1" fmla="val 1800000"/>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0" name="Textfeld 39">
              <a:extLst>
                <a:ext uri="{FF2B5EF4-FFF2-40B4-BE49-F238E27FC236}">
                  <a16:creationId xmlns:a16="http://schemas.microsoft.com/office/drawing/2014/main" id="{DFF4BB17-BFEE-4436-9509-3E3BFBA7E120}"/>
                </a:ext>
              </a:extLst>
            </p:cNvPr>
            <p:cNvSpPr txBox="1"/>
            <p:nvPr/>
          </p:nvSpPr>
          <p:spPr>
            <a:xfrm>
              <a:off x="3893051" y="3837770"/>
              <a:ext cx="605432" cy="195181"/>
            </a:xfrm>
            <a:prstGeom prst="rect">
              <a:avLst/>
            </a:prstGeom>
            <a:solidFill>
              <a:schemeClr val="bg1"/>
            </a:solidFill>
          </p:spPr>
          <p:txBody>
            <a:bodyPr wrap="square" rtlCol="0">
              <a:spAutoFit/>
            </a:bodyPr>
            <a:lstStyle/>
            <a:p>
              <a:r>
                <a:rPr lang="de-DE" sz="1050" dirty="0"/>
                <a:t>Bestellung 2</a:t>
              </a:r>
            </a:p>
          </p:txBody>
        </p:sp>
        <p:sp>
          <p:nvSpPr>
            <p:cNvPr id="41" name="Textfeld 40">
              <a:extLst>
                <a:ext uri="{FF2B5EF4-FFF2-40B4-BE49-F238E27FC236}">
                  <a16:creationId xmlns:a16="http://schemas.microsoft.com/office/drawing/2014/main" id="{F26776B1-D20C-4A53-BAF8-A650BFAB13C3}"/>
                </a:ext>
              </a:extLst>
            </p:cNvPr>
            <p:cNvSpPr txBox="1"/>
            <p:nvPr/>
          </p:nvSpPr>
          <p:spPr>
            <a:xfrm>
              <a:off x="3922711" y="3364610"/>
              <a:ext cx="626010" cy="195181"/>
            </a:xfrm>
            <a:prstGeom prst="rect">
              <a:avLst/>
            </a:prstGeom>
            <a:solidFill>
              <a:schemeClr val="bg1"/>
            </a:solidFill>
          </p:spPr>
          <p:txBody>
            <a:bodyPr wrap="square" rtlCol="0">
              <a:spAutoFit/>
            </a:bodyPr>
            <a:lstStyle/>
            <a:p>
              <a:r>
                <a:rPr lang="de-DE" sz="1050" dirty="0"/>
                <a:t>Vertrauen 1</a:t>
              </a:r>
            </a:p>
          </p:txBody>
        </p:sp>
        <p:sp>
          <p:nvSpPr>
            <p:cNvPr id="42" name="Textfeld 41">
              <a:extLst>
                <a:ext uri="{FF2B5EF4-FFF2-40B4-BE49-F238E27FC236}">
                  <a16:creationId xmlns:a16="http://schemas.microsoft.com/office/drawing/2014/main" id="{D2E1F4BB-8219-4BEB-84BB-25857E2E7993}"/>
                </a:ext>
              </a:extLst>
            </p:cNvPr>
            <p:cNvSpPr txBox="1"/>
            <p:nvPr/>
          </p:nvSpPr>
          <p:spPr>
            <a:xfrm>
              <a:off x="3783234" y="2865961"/>
              <a:ext cx="626010" cy="195181"/>
            </a:xfrm>
            <a:prstGeom prst="rect">
              <a:avLst/>
            </a:prstGeom>
            <a:solidFill>
              <a:schemeClr val="bg1"/>
            </a:solidFill>
          </p:spPr>
          <p:txBody>
            <a:bodyPr wrap="square" rtlCol="0">
              <a:spAutoFit/>
            </a:bodyPr>
            <a:lstStyle/>
            <a:p>
              <a:r>
                <a:rPr lang="de-DE" sz="1050" dirty="0"/>
                <a:t>Bezahlung 5</a:t>
              </a:r>
            </a:p>
          </p:txBody>
        </p:sp>
        <p:sp>
          <p:nvSpPr>
            <p:cNvPr id="43" name="Textfeld 42">
              <a:extLst>
                <a:ext uri="{FF2B5EF4-FFF2-40B4-BE49-F238E27FC236}">
                  <a16:creationId xmlns:a16="http://schemas.microsoft.com/office/drawing/2014/main" id="{D360DB11-CCAD-4B7E-AF64-1A80F7A2A1B1}"/>
                </a:ext>
              </a:extLst>
            </p:cNvPr>
            <p:cNvSpPr txBox="1"/>
            <p:nvPr/>
          </p:nvSpPr>
          <p:spPr>
            <a:xfrm>
              <a:off x="3651108" y="4562786"/>
              <a:ext cx="557230" cy="195181"/>
            </a:xfrm>
            <a:prstGeom prst="rect">
              <a:avLst/>
            </a:prstGeom>
            <a:solidFill>
              <a:schemeClr val="bg1"/>
            </a:solidFill>
          </p:spPr>
          <p:txBody>
            <a:bodyPr wrap="square" rtlCol="0">
              <a:spAutoFit/>
            </a:bodyPr>
            <a:lstStyle/>
            <a:p>
              <a:r>
                <a:rPr lang="de-DE" sz="1050" dirty="0"/>
                <a:t>Lieferung 4</a:t>
              </a:r>
            </a:p>
          </p:txBody>
        </p:sp>
        <p:sp>
          <p:nvSpPr>
            <p:cNvPr id="44" name="Textfeld 43">
              <a:extLst>
                <a:ext uri="{FF2B5EF4-FFF2-40B4-BE49-F238E27FC236}">
                  <a16:creationId xmlns:a16="http://schemas.microsoft.com/office/drawing/2014/main" id="{9497775F-D385-48C1-8795-44517311B638}"/>
                </a:ext>
              </a:extLst>
            </p:cNvPr>
            <p:cNvSpPr txBox="1"/>
            <p:nvPr/>
          </p:nvSpPr>
          <p:spPr>
            <a:xfrm>
              <a:off x="5665822" y="4207564"/>
              <a:ext cx="1293944" cy="253916"/>
            </a:xfrm>
            <a:prstGeom prst="rect">
              <a:avLst/>
            </a:prstGeom>
            <a:solidFill>
              <a:schemeClr val="bg1"/>
            </a:solidFill>
          </p:spPr>
          <p:txBody>
            <a:bodyPr wrap="none" rtlCol="0">
              <a:spAutoFit/>
            </a:bodyPr>
            <a:lstStyle/>
            <a:p>
              <a:r>
                <a:rPr lang="de-DE" sz="1050" dirty="0"/>
                <a:t>Transportauftrag 3</a:t>
              </a:r>
            </a:p>
          </p:txBody>
        </p:sp>
        <p:sp>
          <p:nvSpPr>
            <p:cNvPr id="45" name="Textfeld 44">
              <a:extLst>
                <a:ext uri="{FF2B5EF4-FFF2-40B4-BE49-F238E27FC236}">
                  <a16:creationId xmlns:a16="http://schemas.microsoft.com/office/drawing/2014/main" id="{B8AE7983-0299-4ECF-B97A-257F9D79B25E}"/>
                </a:ext>
              </a:extLst>
            </p:cNvPr>
            <p:cNvSpPr txBox="1"/>
            <p:nvPr/>
          </p:nvSpPr>
          <p:spPr>
            <a:xfrm>
              <a:off x="5621449" y="3249193"/>
              <a:ext cx="1335622" cy="253916"/>
            </a:xfrm>
            <a:prstGeom prst="rect">
              <a:avLst/>
            </a:prstGeom>
            <a:solidFill>
              <a:schemeClr val="bg1"/>
            </a:solidFill>
          </p:spPr>
          <p:txBody>
            <a:bodyPr wrap="none" rtlCol="0">
              <a:spAutoFit/>
            </a:bodyPr>
            <a:lstStyle/>
            <a:p>
              <a:r>
                <a:rPr lang="de-DE" sz="1050" dirty="0"/>
                <a:t>Zahlungseingang 6</a:t>
              </a:r>
            </a:p>
          </p:txBody>
        </p:sp>
        <p:cxnSp>
          <p:nvCxnSpPr>
            <p:cNvPr id="47" name="Gerade Verbindung mit Pfeil 46">
              <a:extLst>
                <a:ext uri="{FF2B5EF4-FFF2-40B4-BE49-F238E27FC236}">
                  <a16:creationId xmlns:a16="http://schemas.microsoft.com/office/drawing/2014/main" id="{2D15580D-AA3A-4258-961D-6FDFE968E045}"/>
                </a:ext>
              </a:extLst>
            </p:cNvPr>
            <p:cNvCxnSpPr/>
            <p:nvPr/>
          </p:nvCxnSpPr>
          <p:spPr>
            <a:xfrm>
              <a:off x="3202383" y="5262594"/>
              <a:ext cx="44872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Gerade Verbindung mit Pfeil 47">
              <a:extLst>
                <a:ext uri="{FF2B5EF4-FFF2-40B4-BE49-F238E27FC236}">
                  <a16:creationId xmlns:a16="http://schemas.microsoft.com/office/drawing/2014/main" id="{26468DA9-B9B0-4648-9ABF-A3FBCD492B2F}"/>
                </a:ext>
              </a:extLst>
            </p:cNvPr>
            <p:cNvCxnSpPr/>
            <p:nvPr/>
          </p:nvCxnSpPr>
          <p:spPr>
            <a:xfrm>
              <a:off x="3202383" y="5430682"/>
              <a:ext cx="448725" cy="0"/>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0" name="Textfeld 49">
              <a:extLst>
                <a:ext uri="{FF2B5EF4-FFF2-40B4-BE49-F238E27FC236}">
                  <a16:creationId xmlns:a16="http://schemas.microsoft.com/office/drawing/2014/main" id="{ED7F3EAC-F52E-4ECE-A10C-03181B55813F}"/>
                </a:ext>
              </a:extLst>
            </p:cNvPr>
            <p:cNvSpPr txBox="1"/>
            <p:nvPr/>
          </p:nvSpPr>
          <p:spPr>
            <a:xfrm>
              <a:off x="3705526" y="5129668"/>
              <a:ext cx="1361270" cy="415498"/>
            </a:xfrm>
            <a:prstGeom prst="rect">
              <a:avLst/>
            </a:prstGeom>
            <a:solidFill>
              <a:schemeClr val="bg1"/>
            </a:solidFill>
          </p:spPr>
          <p:txBody>
            <a:bodyPr wrap="none" rtlCol="0">
              <a:spAutoFit/>
            </a:bodyPr>
            <a:lstStyle/>
            <a:p>
              <a:r>
                <a:rPr lang="de-DE" sz="1050" dirty="0"/>
                <a:t>Tangibler </a:t>
              </a:r>
              <a:r>
                <a:rPr lang="de-DE" sz="1050" dirty="0" err="1"/>
                <a:t>Wertfluß</a:t>
              </a:r>
              <a:endParaRPr lang="de-DE" sz="1050" dirty="0"/>
            </a:p>
            <a:p>
              <a:r>
                <a:rPr lang="de-DE" sz="1050" dirty="0" err="1"/>
                <a:t>Intangibler</a:t>
              </a:r>
              <a:r>
                <a:rPr lang="de-DE" sz="1050" dirty="0"/>
                <a:t> </a:t>
              </a:r>
              <a:r>
                <a:rPr lang="de-DE" sz="1050" dirty="0" err="1"/>
                <a:t>Wertfluß</a:t>
              </a:r>
              <a:endParaRPr lang="de-DE" sz="1050" dirty="0"/>
            </a:p>
          </p:txBody>
        </p:sp>
      </p:grpSp>
      <p:sp>
        <p:nvSpPr>
          <p:cNvPr id="24" name="Datumsplatzhalter 3">
            <a:extLst>
              <a:ext uri="{FF2B5EF4-FFF2-40B4-BE49-F238E27FC236}">
                <a16:creationId xmlns:a16="http://schemas.microsoft.com/office/drawing/2014/main" id="{E6CCE426-57B6-4E18-9747-7B1B0DF2479D}"/>
              </a:ext>
            </a:extLst>
          </p:cNvPr>
          <p:cNvSpPr>
            <a:spLocks noGrp="1"/>
          </p:cNvSpPr>
          <p:nvPr>
            <p:ph type="dt" sz="half" idx="10"/>
          </p:nvPr>
        </p:nvSpPr>
        <p:spPr>
          <a:xfrm>
            <a:off x="467544" y="6304235"/>
            <a:ext cx="1269504" cy="365125"/>
          </a:xfrm>
        </p:spPr>
        <p:txBody>
          <a:bodyPr/>
          <a:lstStyle/>
          <a:p>
            <a:fld id="{BBC5A318-F115-4A7F-8E13-12D276440473}" type="datetime1">
              <a:rPr lang="de-DE" smtClean="0"/>
              <a:t>23.05.2019</a:t>
            </a:fld>
            <a:endParaRPr lang="de-DE"/>
          </a:p>
        </p:txBody>
      </p:sp>
      <p:sp>
        <p:nvSpPr>
          <p:cNvPr id="26" name="Fußzeilenplatzhalter 4">
            <a:extLst>
              <a:ext uri="{FF2B5EF4-FFF2-40B4-BE49-F238E27FC236}">
                <a16:creationId xmlns:a16="http://schemas.microsoft.com/office/drawing/2014/main" id="{336A3F99-C2A1-4FB7-BB95-73C9E2FB72CE}"/>
              </a:ext>
            </a:extLst>
          </p:cNvPr>
          <p:cNvSpPr>
            <a:spLocks noGrp="1"/>
          </p:cNvSpPr>
          <p:nvPr>
            <p:ph type="ftr" sz="quarter" idx="11"/>
          </p:nvPr>
        </p:nvSpPr>
        <p:spPr>
          <a:xfrm>
            <a:off x="1809056" y="6309320"/>
            <a:ext cx="5544616" cy="365125"/>
          </a:xfrm>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28" name="Foliennummernplatzhalter 5">
            <a:extLst>
              <a:ext uri="{FF2B5EF4-FFF2-40B4-BE49-F238E27FC236}">
                <a16:creationId xmlns:a16="http://schemas.microsoft.com/office/drawing/2014/main" id="{9985DD2F-7957-4CF3-86BA-C11BDF2AD0E0}"/>
              </a:ext>
            </a:extLst>
          </p:cNvPr>
          <p:cNvSpPr>
            <a:spLocks noGrp="1"/>
          </p:cNvSpPr>
          <p:nvPr>
            <p:ph type="sldNum" sz="quarter" idx="12"/>
          </p:nvPr>
        </p:nvSpPr>
        <p:spPr>
          <a:xfrm>
            <a:off x="7425680" y="6304235"/>
            <a:ext cx="621432" cy="365125"/>
          </a:xfrm>
        </p:spPr>
        <p:txBody>
          <a:bodyPr/>
          <a:lstStyle/>
          <a:p>
            <a:fld id="{71F430A0-DF90-4682-B8C1-1BCFE983D179}" type="slidenum">
              <a:rPr lang="de-DE" smtClean="0"/>
              <a:pPr/>
              <a:t>21</a:t>
            </a:fld>
            <a:endParaRPr lang="de-DE"/>
          </a:p>
        </p:txBody>
      </p:sp>
    </p:spTree>
    <p:extLst>
      <p:ext uri="{BB962C8B-B14F-4D97-AF65-F5344CB8AC3E}">
        <p14:creationId xmlns:p14="http://schemas.microsoft.com/office/powerpoint/2010/main" val="2831553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Modelle der Wirtschaftsinformatik</a:t>
            </a:r>
          </a:p>
        </p:txBody>
      </p:sp>
      <p:sp>
        <p:nvSpPr>
          <p:cNvPr id="3" name="Inhaltsplatzhalter 2"/>
          <p:cNvSpPr>
            <a:spLocks noGrp="1"/>
          </p:cNvSpPr>
          <p:nvPr>
            <p:ph idx="1"/>
          </p:nvPr>
        </p:nvSpPr>
        <p:spPr/>
        <p:txBody>
          <a:bodyPr>
            <a:normAutofit/>
          </a:bodyPr>
          <a:lstStyle/>
          <a:p>
            <a:r>
              <a:rPr lang="de-DE" dirty="0"/>
              <a:t>Unternehmensarchitekturen</a:t>
            </a:r>
          </a:p>
          <a:p>
            <a:pPr marL="342900" indent="-342900">
              <a:buFont typeface="Arial" panose="020B0604020202020204" pitchFamily="34" charset="0"/>
              <a:buChar char="•"/>
            </a:pPr>
            <a:endParaRPr lang="de-DE" dirty="0"/>
          </a:p>
          <a:p>
            <a:pPr marL="800100" lvl="1" indent="-342900">
              <a:buFont typeface="Arial" panose="020B0604020202020204" pitchFamily="34" charset="0"/>
              <a:buChar char="•"/>
            </a:pPr>
            <a:r>
              <a:rPr lang="de-DE" dirty="0"/>
              <a:t>Zachmann Framework</a:t>
            </a:r>
          </a:p>
          <a:p>
            <a:pPr marL="800100" lvl="1" indent="-342900">
              <a:buFont typeface="Arial" panose="020B0604020202020204" pitchFamily="34" charset="0"/>
              <a:buChar char="•"/>
            </a:pPr>
            <a:endParaRPr lang="de-DE" dirty="0"/>
          </a:p>
          <a:p>
            <a:pPr marL="800100" lvl="1" indent="-342900">
              <a:buFont typeface="Arial" panose="020B0604020202020204" pitchFamily="34" charset="0"/>
              <a:buChar char="•"/>
            </a:pPr>
            <a:r>
              <a:rPr lang="de-DE" dirty="0"/>
              <a:t>The Open Group </a:t>
            </a:r>
            <a:r>
              <a:rPr lang="de-DE" dirty="0" err="1"/>
              <a:t>Architekture</a:t>
            </a:r>
            <a:r>
              <a:rPr lang="de-DE" dirty="0"/>
              <a:t> Framework : TOGAF</a:t>
            </a:r>
          </a:p>
          <a:p>
            <a:pPr marL="800100" lvl="1" indent="-342900">
              <a:buFont typeface="Arial" panose="020B0604020202020204" pitchFamily="34" charset="0"/>
              <a:buChar char="•"/>
            </a:pPr>
            <a:endParaRPr lang="de-DE" dirty="0"/>
          </a:p>
          <a:p>
            <a:pPr marL="800100" lvl="1" indent="-342900">
              <a:buFont typeface="Arial" panose="020B0604020202020204" pitchFamily="34" charset="0"/>
              <a:buChar char="•"/>
            </a:pPr>
            <a:r>
              <a:rPr lang="de-DE" dirty="0" err="1"/>
              <a:t>Archimate</a:t>
            </a:r>
            <a:endParaRPr lang="de-DE" dirty="0"/>
          </a:p>
          <a:p>
            <a:pPr marL="800100" lvl="1" indent="-342900">
              <a:buFont typeface="Arial" panose="020B0604020202020204" pitchFamily="34" charset="0"/>
              <a:buChar char="•"/>
            </a:pPr>
            <a:endParaRPr lang="de-DE" dirty="0"/>
          </a:p>
          <a:p>
            <a:pPr marL="800100" lvl="1" indent="-342900">
              <a:buFont typeface="Arial" panose="020B0604020202020204" pitchFamily="34" charset="0"/>
              <a:buChar char="•"/>
            </a:pPr>
            <a:r>
              <a:rPr lang="de-DE" dirty="0"/>
              <a:t>Architektur Integrierter Informationssysteme: ARIS</a:t>
            </a:r>
          </a:p>
          <a:p>
            <a:pPr marL="800100" lvl="1" indent="-342900">
              <a:buFont typeface="Arial" panose="020B0604020202020204" pitchFamily="34" charset="0"/>
              <a:buChar char="•"/>
            </a:pPr>
            <a:endParaRPr lang="de-DE" dirty="0"/>
          </a:p>
          <a:p>
            <a:pPr marL="800100" lvl="1" indent="-342900">
              <a:buFont typeface="Arial" panose="020B0604020202020204" pitchFamily="34" charset="0"/>
              <a:buChar char="•"/>
            </a:pPr>
            <a:r>
              <a:rPr lang="de-DE" dirty="0"/>
              <a:t>Framework </a:t>
            </a:r>
            <a:r>
              <a:rPr lang="de-DE" dirty="0" err="1"/>
              <a:t>for</a:t>
            </a:r>
            <a:r>
              <a:rPr lang="de-DE" dirty="0"/>
              <a:t> IT-Service-Management: ITIL</a:t>
            </a:r>
          </a:p>
        </p:txBody>
      </p:sp>
      <p:sp>
        <p:nvSpPr>
          <p:cNvPr id="4" name="Datumsplatzhalter 3"/>
          <p:cNvSpPr>
            <a:spLocks noGrp="1"/>
          </p:cNvSpPr>
          <p:nvPr>
            <p:ph type="dt" sz="half" idx="10"/>
          </p:nvPr>
        </p:nvSpPr>
        <p:spPr/>
        <p:txBody>
          <a:bodyPr/>
          <a:lstStyle/>
          <a:p>
            <a:fld id="{F73A6BC6-9999-4071-85E9-144B11B1D580}" type="datetime1">
              <a:rPr lang="de-DE" smtClean="0"/>
              <a:t>23.05.2019</a:t>
            </a:fld>
            <a:endParaRPr lang="de-DE"/>
          </a:p>
        </p:txBody>
      </p:sp>
      <p:sp>
        <p:nvSpPr>
          <p:cNvPr id="5" name="Fußzeilenplatzhalter 4"/>
          <p:cNvSpPr>
            <a:spLocks noGrp="1"/>
          </p:cNvSpPr>
          <p:nvPr>
            <p:ph type="ftr" sz="quarter" idx="11"/>
          </p:nvPr>
        </p:nvSpPr>
        <p:spPr/>
        <p:txBody>
          <a:bodyPr/>
          <a:lstStyle/>
          <a:p>
            <a:r>
              <a:rPr lang="en-US" b="1"/>
              <a:t>JKU SS 2019</a:t>
            </a:r>
            <a:endParaRPr lang="de-DE" dirty="0"/>
          </a:p>
        </p:txBody>
      </p:sp>
      <p:sp>
        <p:nvSpPr>
          <p:cNvPr id="6" name="Foliennummernplatzhalter 5"/>
          <p:cNvSpPr>
            <a:spLocks noGrp="1"/>
          </p:cNvSpPr>
          <p:nvPr>
            <p:ph type="sldNum" sz="quarter" idx="12"/>
          </p:nvPr>
        </p:nvSpPr>
        <p:spPr/>
        <p:txBody>
          <a:bodyPr/>
          <a:lstStyle/>
          <a:p>
            <a:fld id="{71F430A0-DF90-4682-B8C1-1BCFE983D179}" type="slidenum">
              <a:rPr lang="de-DE" smtClean="0"/>
              <a:pPr/>
              <a:t>22</a:t>
            </a:fld>
            <a:endParaRPr lang="de-DE"/>
          </a:p>
        </p:txBody>
      </p:sp>
    </p:spTree>
    <p:extLst>
      <p:ext uri="{BB962C8B-B14F-4D97-AF65-F5344CB8AC3E}">
        <p14:creationId xmlns:p14="http://schemas.microsoft.com/office/powerpoint/2010/main" val="4218629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fik 8">
            <a:extLst>
              <a:ext uri="{FF2B5EF4-FFF2-40B4-BE49-F238E27FC236}">
                <a16:creationId xmlns:a16="http://schemas.microsoft.com/office/drawing/2014/main" id="{C0D0BEF7-E020-44C7-B909-E616B29B6F0F}"/>
              </a:ext>
            </a:extLst>
          </p:cNvPr>
          <p:cNvPicPr>
            <a:picLocks noChangeAspect="1"/>
          </p:cNvPicPr>
          <p:nvPr/>
        </p:nvPicPr>
        <p:blipFill>
          <a:blip r:embed="rId2"/>
          <a:stretch>
            <a:fillRect/>
          </a:stretch>
        </p:blipFill>
        <p:spPr>
          <a:xfrm>
            <a:off x="619162" y="2027560"/>
            <a:ext cx="8339447" cy="3511305"/>
          </a:xfrm>
          <a:prstGeom prst="rect">
            <a:avLst/>
          </a:prstGeom>
        </p:spPr>
      </p:pic>
      <p:sp>
        <p:nvSpPr>
          <p:cNvPr id="2" name="Titel 1">
            <a:extLst>
              <a:ext uri="{FF2B5EF4-FFF2-40B4-BE49-F238E27FC236}">
                <a16:creationId xmlns:a16="http://schemas.microsoft.com/office/drawing/2014/main" id="{841F1C4D-D204-4ED7-A3F2-A52824558ABA}"/>
              </a:ext>
            </a:extLst>
          </p:cNvPr>
          <p:cNvSpPr>
            <a:spLocks noGrp="1"/>
          </p:cNvSpPr>
          <p:nvPr>
            <p:ph type="title"/>
          </p:nvPr>
        </p:nvSpPr>
        <p:spPr/>
        <p:txBody>
          <a:bodyPr/>
          <a:lstStyle/>
          <a:p>
            <a:r>
              <a:rPr lang="de-DE" dirty="0"/>
              <a:t>Zachmann Framework</a:t>
            </a:r>
          </a:p>
        </p:txBody>
      </p:sp>
      <p:sp>
        <p:nvSpPr>
          <p:cNvPr id="4" name="Datumsplatzhalter 3">
            <a:extLst>
              <a:ext uri="{FF2B5EF4-FFF2-40B4-BE49-F238E27FC236}">
                <a16:creationId xmlns:a16="http://schemas.microsoft.com/office/drawing/2014/main" id="{4557C42E-EC72-49F6-9F0F-5DAE825C761A}"/>
              </a:ext>
            </a:extLst>
          </p:cNvPr>
          <p:cNvSpPr>
            <a:spLocks noGrp="1"/>
          </p:cNvSpPr>
          <p:nvPr>
            <p:ph type="dt" sz="half" idx="10"/>
          </p:nvPr>
        </p:nvSpPr>
        <p:spPr>
          <a:xfrm>
            <a:off x="467544" y="6304235"/>
            <a:ext cx="1269504" cy="365125"/>
          </a:xfrm>
        </p:spPr>
        <p:txBody>
          <a:bodyPr/>
          <a:lstStyle/>
          <a:p>
            <a:fld id="{54882609-D071-4451-9AFC-C3B20BD19079}" type="datetime1">
              <a:rPr lang="de-DE" smtClean="0"/>
              <a:t>23.05.2019</a:t>
            </a:fld>
            <a:endParaRPr lang="de-DE"/>
          </a:p>
        </p:txBody>
      </p:sp>
      <p:sp>
        <p:nvSpPr>
          <p:cNvPr id="5" name="Fußzeilenplatzhalter 4">
            <a:extLst>
              <a:ext uri="{FF2B5EF4-FFF2-40B4-BE49-F238E27FC236}">
                <a16:creationId xmlns:a16="http://schemas.microsoft.com/office/drawing/2014/main" id="{4B54A719-DCB4-4BA9-9900-531B1FA79B13}"/>
              </a:ext>
            </a:extLst>
          </p:cNvPr>
          <p:cNvSpPr>
            <a:spLocks noGrp="1"/>
          </p:cNvSpPr>
          <p:nvPr>
            <p:ph type="ftr" sz="quarter" idx="11"/>
          </p:nvPr>
        </p:nvSpPr>
        <p:spPr>
          <a:xfrm>
            <a:off x="1809056" y="6309320"/>
            <a:ext cx="5544616" cy="365125"/>
          </a:xfrm>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6" name="Foliennummernplatzhalter 5">
            <a:extLst>
              <a:ext uri="{FF2B5EF4-FFF2-40B4-BE49-F238E27FC236}">
                <a16:creationId xmlns:a16="http://schemas.microsoft.com/office/drawing/2014/main" id="{CFC56A24-1F61-4C3C-BD6D-DCCDCB474A7F}"/>
              </a:ext>
            </a:extLst>
          </p:cNvPr>
          <p:cNvSpPr>
            <a:spLocks noGrp="1"/>
          </p:cNvSpPr>
          <p:nvPr>
            <p:ph type="sldNum" sz="quarter" idx="12"/>
          </p:nvPr>
        </p:nvSpPr>
        <p:spPr>
          <a:xfrm>
            <a:off x="7425680" y="6304235"/>
            <a:ext cx="621432" cy="365125"/>
          </a:xfrm>
        </p:spPr>
        <p:txBody>
          <a:bodyPr/>
          <a:lstStyle/>
          <a:p>
            <a:fld id="{71F430A0-DF90-4682-B8C1-1BCFE983D179}" type="slidenum">
              <a:rPr lang="de-DE" smtClean="0"/>
              <a:pPr/>
              <a:t>23</a:t>
            </a:fld>
            <a:endParaRPr lang="de-DE"/>
          </a:p>
        </p:txBody>
      </p:sp>
    </p:spTree>
    <p:extLst>
      <p:ext uri="{BB962C8B-B14F-4D97-AF65-F5344CB8AC3E}">
        <p14:creationId xmlns:p14="http://schemas.microsoft.com/office/powerpoint/2010/main" val="3927382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pieren 20">
            <a:extLst>
              <a:ext uri="{FF2B5EF4-FFF2-40B4-BE49-F238E27FC236}">
                <a16:creationId xmlns:a16="http://schemas.microsoft.com/office/drawing/2014/main" id="{90CA8CCA-D7D7-40C3-BBDE-430FC27F8E85}"/>
              </a:ext>
            </a:extLst>
          </p:cNvPr>
          <p:cNvGrpSpPr/>
          <p:nvPr/>
        </p:nvGrpSpPr>
        <p:grpSpPr>
          <a:xfrm>
            <a:off x="1130810" y="1592451"/>
            <a:ext cx="7623445" cy="4411110"/>
            <a:chOff x="1130811" y="1592451"/>
            <a:chExt cx="6779580" cy="4030505"/>
          </a:xfrm>
        </p:grpSpPr>
        <p:sp>
          <p:nvSpPr>
            <p:cNvPr id="47" name="Ellipse 46">
              <a:extLst>
                <a:ext uri="{FF2B5EF4-FFF2-40B4-BE49-F238E27FC236}">
                  <a16:creationId xmlns:a16="http://schemas.microsoft.com/office/drawing/2014/main" id="{AC25AD18-2233-48D9-8290-F86AABED86CB}"/>
                </a:ext>
              </a:extLst>
            </p:cNvPr>
            <p:cNvSpPr/>
            <p:nvPr/>
          </p:nvSpPr>
          <p:spPr>
            <a:xfrm>
              <a:off x="2928821" y="2676761"/>
              <a:ext cx="2879267" cy="2636123"/>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dirty="0"/>
            </a:p>
          </p:txBody>
        </p:sp>
        <p:sp>
          <p:nvSpPr>
            <p:cNvPr id="2" name="Ellipse 1">
              <a:extLst>
                <a:ext uri="{FF2B5EF4-FFF2-40B4-BE49-F238E27FC236}">
                  <a16:creationId xmlns:a16="http://schemas.microsoft.com/office/drawing/2014/main" id="{980D0984-5AF3-4295-AFC4-00C06CA09DA7}"/>
                </a:ext>
              </a:extLst>
            </p:cNvPr>
            <p:cNvSpPr/>
            <p:nvPr/>
          </p:nvSpPr>
          <p:spPr>
            <a:xfrm>
              <a:off x="3857106" y="3546837"/>
              <a:ext cx="977153" cy="896471"/>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b="1" dirty="0"/>
            </a:p>
          </p:txBody>
        </p:sp>
        <p:sp>
          <p:nvSpPr>
            <p:cNvPr id="3" name="Textfeld 2">
              <a:extLst>
                <a:ext uri="{FF2B5EF4-FFF2-40B4-BE49-F238E27FC236}">
                  <a16:creationId xmlns:a16="http://schemas.microsoft.com/office/drawing/2014/main" id="{AD9F3B71-495A-465F-BDD9-BC255D960A75}"/>
                </a:ext>
              </a:extLst>
            </p:cNvPr>
            <p:cNvSpPr txBox="1"/>
            <p:nvPr/>
          </p:nvSpPr>
          <p:spPr>
            <a:xfrm>
              <a:off x="3802914" y="3843461"/>
              <a:ext cx="1197764" cy="276999"/>
            </a:xfrm>
            <a:prstGeom prst="rect">
              <a:avLst/>
            </a:prstGeom>
            <a:noFill/>
          </p:spPr>
          <p:txBody>
            <a:bodyPr wrap="none" rtlCol="0">
              <a:spAutoFit/>
            </a:bodyPr>
            <a:lstStyle/>
            <a:p>
              <a:r>
                <a:rPr lang="de-DE" sz="1200" dirty="0"/>
                <a:t>Anforderungen</a:t>
              </a:r>
            </a:p>
          </p:txBody>
        </p:sp>
        <p:sp>
          <p:nvSpPr>
            <p:cNvPr id="4" name="Ellipse 3">
              <a:extLst>
                <a:ext uri="{FF2B5EF4-FFF2-40B4-BE49-F238E27FC236}">
                  <a16:creationId xmlns:a16="http://schemas.microsoft.com/office/drawing/2014/main" id="{EEABD63F-5327-4DE3-A2C2-0239FCD13B16}"/>
                </a:ext>
              </a:extLst>
            </p:cNvPr>
            <p:cNvSpPr/>
            <p:nvPr/>
          </p:nvSpPr>
          <p:spPr>
            <a:xfrm>
              <a:off x="3987086" y="2372460"/>
              <a:ext cx="748552" cy="703729"/>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5" name="Textfeld 4">
              <a:extLst>
                <a:ext uri="{FF2B5EF4-FFF2-40B4-BE49-F238E27FC236}">
                  <a16:creationId xmlns:a16="http://schemas.microsoft.com/office/drawing/2014/main" id="{07BF6F5F-10FB-4117-A681-47A38F5A3945}"/>
                </a:ext>
              </a:extLst>
            </p:cNvPr>
            <p:cNvSpPr txBox="1"/>
            <p:nvPr/>
          </p:nvSpPr>
          <p:spPr>
            <a:xfrm>
              <a:off x="3928389" y="2436121"/>
              <a:ext cx="865943" cy="577081"/>
            </a:xfrm>
            <a:prstGeom prst="rect">
              <a:avLst/>
            </a:prstGeom>
            <a:noFill/>
          </p:spPr>
          <p:txBody>
            <a:bodyPr wrap="none" rtlCol="0">
              <a:spAutoFit/>
            </a:bodyPr>
            <a:lstStyle/>
            <a:p>
              <a:pPr algn="ctr"/>
              <a:r>
                <a:rPr lang="de-DE" sz="1050" dirty="0"/>
                <a:t>A</a:t>
              </a:r>
            </a:p>
            <a:p>
              <a:pPr algn="ctr"/>
              <a:r>
                <a:rPr lang="de-DE" sz="1050" dirty="0"/>
                <a:t>Architektur </a:t>
              </a:r>
            </a:p>
            <a:p>
              <a:pPr algn="ctr"/>
              <a:r>
                <a:rPr lang="de-DE" sz="1050" dirty="0"/>
                <a:t>Vision</a:t>
              </a:r>
            </a:p>
          </p:txBody>
        </p:sp>
        <p:sp>
          <p:nvSpPr>
            <p:cNvPr id="6" name="Ellipse 5">
              <a:extLst>
                <a:ext uri="{FF2B5EF4-FFF2-40B4-BE49-F238E27FC236}">
                  <a16:creationId xmlns:a16="http://schemas.microsoft.com/office/drawing/2014/main" id="{E0C22552-2E0C-4C41-B51A-3AB5A9191FFB}"/>
                </a:ext>
              </a:extLst>
            </p:cNvPr>
            <p:cNvSpPr/>
            <p:nvPr/>
          </p:nvSpPr>
          <p:spPr>
            <a:xfrm>
              <a:off x="5342997" y="3644888"/>
              <a:ext cx="748552" cy="703729"/>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7" name="Textfeld 6">
              <a:extLst>
                <a:ext uri="{FF2B5EF4-FFF2-40B4-BE49-F238E27FC236}">
                  <a16:creationId xmlns:a16="http://schemas.microsoft.com/office/drawing/2014/main" id="{846045A4-98E8-458A-B92D-C0A25ADC527C}"/>
                </a:ext>
              </a:extLst>
            </p:cNvPr>
            <p:cNvSpPr txBox="1"/>
            <p:nvPr/>
          </p:nvSpPr>
          <p:spPr>
            <a:xfrm>
              <a:off x="5216977" y="3708548"/>
              <a:ext cx="1000595" cy="415498"/>
            </a:xfrm>
            <a:prstGeom prst="rect">
              <a:avLst/>
            </a:prstGeom>
            <a:noFill/>
          </p:spPr>
          <p:txBody>
            <a:bodyPr wrap="none" rtlCol="0">
              <a:spAutoFit/>
            </a:bodyPr>
            <a:lstStyle/>
            <a:p>
              <a:pPr algn="ctr"/>
              <a:r>
                <a:rPr lang="de-DE" sz="1050" dirty="0"/>
                <a:t>C</a:t>
              </a:r>
            </a:p>
            <a:p>
              <a:pPr algn="ctr"/>
              <a:r>
                <a:rPr lang="de-DE" sz="1050" dirty="0"/>
                <a:t>IS-Architektur</a:t>
              </a:r>
            </a:p>
          </p:txBody>
        </p:sp>
        <p:cxnSp>
          <p:nvCxnSpPr>
            <p:cNvPr id="9" name="Gerade Verbindung mit Pfeil 8">
              <a:extLst>
                <a:ext uri="{FF2B5EF4-FFF2-40B4-BE49-F238E27FC236}">
                  <a16:creationId xmlns:a16="http://schemas.microsoft.com/office/drawing/2014/main" id="{B120AA64-DBF6-4D90-A3AA-021D56BCD9DE}"/>
                </a:ext>
              </a:extLst>
            </p:cNvPr>
            <p:cNvCxnSpPr>
              <a:stCxn id="4" idx="4"/>
              <a:endCxn id="2" idx="0"/>
            </p:cNvCxnSpPr>
            <p:nvPr/>
          </p:nvCxnSpPr>
          <p:spPr>
            <a:xfrm flipH="1">
              <a:off x="4345683" y="3076188"/>
              <a:ext cx="15680" cy="470648"/>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BFF6B0D0-FAD8-4186-A6DA-29F3E164A1E6}"/>
                </a:ext>
              </a:extLst>
            </p:cNvPr>
            <p:cNvCxnSpPr>
              <a:cxnSpLocks/>
            </p:cNvCxnSpPr>
            <p:nvPr/>
          </p:nvCxnSpPr>
          <p:spPr>
            <a:xfrm flipH="1">
              <a:off x="4826419" y="3990029"/>
              <a:ext cx="496416" cy="3028"/>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a:extLst>
                <a:ext uri="{FF2B5EF4-FFF2-40B4-BE49-F238E27FC236}">
                  <a16:creationId xmlns:a16="http://schemas.microsoft.com/office/drawing/2014/main" id="{5997103D-9F4F-49DC-8186-EEEA8A020BC2}"/>
                </a:ext>
              </a:extLst>
            </p:cNvPr>
            <p:cNvCxnSpPr>
              <a:cxnSpLocks/>
            </p:cNvCxnSpPr>
            <p:nvPr/>
          </p:nvCxnSpPr>
          <p:spPr>
            <a:xfrm flipH="1">
              <a:off x="4688161" y="3382983"/>
              <a:ext cx="376908" cy="30448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Ellipse 13">
              <a:extLst>
                <a:ext uri="{FF2B5EF4-FFF2-40B4-BE49-F238E27FC236}">
                  <a16:creationId xmlns:a16="http://schemas.microsoft.com/office/drawing/2014/main" id="{C6AD2B8F-EB4F-4149-BC6E-6859F4E5B1BE}"/>
                </a:ext>
              </a:extLst>
            </p:cNvPr>
            <p:cNvSpPr/>
            <p:nvPr/>
          </p:nvSpPr>
          <p:spPr>
            <a:xfrm>
              <a:off x="4968722" y="2793420"/>
              <a:ext cx="748552" cy="703729"/>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15" name="Textfeld 14">
              <a:extLst>
                <a:ext uri="{FF2B5EF4-FFF2-40B4-BE49-F238E27FC236}">
                  <a16:creationId xmlns:a16="http://schemas.microsoft.com/office/drawing/2014/main" id="{AE4DAA19-74AD-450F-9D02-E4AF2C602C26}"/>
                </a:ext>
              </a:extLst>
            </p:cNvPr>
            <p:cNvSpPr txBox="1"/>
            <p:nvPr/>
          </p:nvSpPr>
          <p:spPr>
            <a:xfrm>
              <a:off x="4925255" y="2857081"/>
              <a:ext cx="835486" cy="577081"/>
            </a:xfrm>
            <a:prstGeom prst="rect">
              <a:avLst/>
            </a:prstGeom>
            <a:noFill/>
          </p:spPr>
          <p:txBody>
            <a:bodyPr wrap="none" rtlCol="0">
              <a:spAutoFit/>
            </a:bodyPr>
            <a:lstStyle/>
            <a:p>
              <a:pPr algn="ctr"/>
              <a:r>
                <a:rPr lang="de-DE" sz="1050" dirty="0"/>
                <a:t>B</a:t>
              </a:r>
            </a:p>
            <a:p>
              <a:pPr algn="ctr"/>
              <a:r>
                <a:rPr lang="de-DE" sz="1050" dirty="0"/>
                <a:t>Geschäfts-</a:t>
              </a:r>
            </a:p>
            <a:p>
              <a:pPr algn="ctr"/>
              <a:r>
                <a:rPr lang="de-DE" sz="1050" dirty="0" err="1"/>
                <a:t>architektur</a:t>
              </a:r>
              <a:endParaRPr lang="de-DE" sz="1050" dirty="0"/>
            </a:p>
          </p:txBody>
        </p:sp>
        <p:cxnSp>
          <p:nvCxnSpPr>
            <p:cNvPr id="16" name="Gerade Verbindung mit Pfeil 15">
              <a:extLst>
                <a:ext uri="{FF2B5EF4-FFF2-40B4-BE49-F238E27FC236}">
                  <a16:creationId xmlns:a16="http://schemas.microsoft.com/office/drawing/2014/main" id="{9EFB888E-E965-4B83-81AE-7B90CB319552}"/>
                </a:ext>
              </a:extLst>
            </p:cNvPr>
            <p:cNvCxnSpPr/>
            <p:nvPr/>
          </p:nvCxnSpPr>
          <p:spPr>
            <a:xfrm flipH="1">
              <a:off x="4348734" y="4443307"/>
              <a:ext cx="15680" cy="470648"/>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FB58C8AC-BA21-481B-9AFA-FF44D7BA82E4}"/>
                </a:ext>
              </a:extLst>
            </p:cNvPr>
            <p:cNvCxnSpPr>
              <a:cxnSpLocks/>
            </p:cNvCxnSpPr>
            <p:nvPr/>
          </p:nvCxnSpPr>
          <p:spPr>
            <a:xfrm flipH="1">
              <a:off x="3354530" y="3991543"/>
              <a:ext cx="496416" cy="3028"/>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a:extLst>
                <a:ext uri="{FF2B5EF4-FFF2-40B4-BE49-F238E27FC236}">
                  <a16:creationId xmlns:a16="http://schemas.microsoft.com/office/drawing/2014/main" id="{580ED738-5D3C-449B-AC7C-7AC2599B6F87}"/>
                </a:ext>
              </a:extLst>
            </p:cNvPr>
            <p:cNvCxnSpPr>
              <a:cxnSpLocks/>
              <a:stCxn id="2" idx="3"/>
            </p:cNvCxnSpPr>
            <p:nvPr/>
          </p:nvCxnSpPr>
          <p:spPr>
            <a:xfrm flipH="1">
              <a:off x="3614655" y="4312023"/>
              <a:ext cx="385553" cy="30806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a:extLst>
                <a:ext uri="{FF2B5EF4-FFF2-40B4-BE49-F238E27FC236}">
                  <a16:creationId xmlns:a16="http://schemas.microsoft.com/office/drawing/2014/main" id="{98682EE4-B658-4B88-B6D8-CDD7E448B21C}"/>
                </a:ext>
              </a:extLst>
            </p:cNvPr>
            <p:cNvCxnSpPr>
              <a:cxnSpLocks/>
              <a:stCxn id="2" idx="5"/>
            </p:cNvCxnSpPr>
            <p:nvPr/>
          </p:nvCxnSpPr>
          <p:spPr>
            <a:xfrm>
              <a:off x="4691159" y="4312022"/>
              <a:ext cx="417160" cy="31730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Ellipse 24">
              <a:extLst>
                <a:ext uri="{FF2B5EF4-FFF2-40B4-BE49-F238E27FC236}">
                  <a16:creationId xmlns:a16="http://schemas.microsoft.com/office/drawing/2014/main" id="{8ADD52D8-A9AA-4CE0-A5F9-9FAA2B2F8C1F}"/>
                </a:ext>
              </a:extLst>
            </p:cNvPr>
            <p:cNvSpPr/>
            <p:nvPr/>
          </p:nvSpPr>
          <p:spPr>
            <a:xfrm>
              <a:off x="3971408" y="4919227"/>
              <a:ext cx="748552" cy="703729"/>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26" name="Textfeld 25">
              <a:extLst>
                <a:ext uri="{FF2B5EF4-FFF2-40B4-BE49-F238E27FC236}">
                  <a16:creationId xmlns:a16="http://schemas.microsoft.com/office/drawing/2014/main" id="{7B1BAF6E-931B-4DAB-B76C-BEAAF51DEC56}"/>
                </a:ext>
              </a:extLst>
            </p:cNvPr>
            <p:cNvSpPr txBox="1"/>
            <p:nvPr/>
          </p:nvSpPr>
          <p:spPr>
            <a:xfrm>
              <a:off x="3917325" y="4865767"/>
              <a:ext cx="845103" cy="738664"/>
            </a:xfrm>
            <a:prstGeom prst="rect">
              <a:avLst/>
            </a:prstGeom>
            <a:noFill/>
          </p:spPr>
          <p:txBody>
            <a:bodyPr wrap="none" rtlCol="0">
              <a:spAutoFit/>
            </a:bodyPr>
            <a:lstStyle/>
            <a:p>
              <a:pPr algn="ctr"/>
              <a:r>
                <a:rPr lang="de-DE" sz="1050" dirty="0"/>
                <a:t>E</a:t>
              </a:r>
            </a:p>
            <a:p>
              <a:pPr algn="ctr"/>
              <a:r>
                <a:rPr lang="de-DE" sz="1050" dirty="0"/>
                <a:t>Möglich-</a:t>
              </a:r>
            </a:p>
            <a:p>
              <a:pPr algn="ctr"/>
              <a:r>
                <a:rPr lang="de-DE" sz="1050" dirty="0" err="1"/>
                <a:t>keiten</a:t>
              </a:r>
              <a:r>
                <a:rPr lang="de-DE" sz="1050" dirty="0"/>
                <a:t> und </a:t>
              </a:r>
            </a:p>
            <a:p>
              <a:pPr algn="ctr"/>
              <a:r>
                <a:rPr lang="de-DE" sz="1050" dirty="0"/>
                <a:t>Lösungen</a:t>
              </a:r>
            </a:p>
          </p:txBody>
        </p:sp>
        <p:sp>
          <p:nvSpPr>
            <p:cNvPr id="27" name="Ellipse 26">
              <a:extLst>
                <a:ext uri="{FF2B5EF4-FFF2-40B4-BE49-F238E27FC236}">
                  <a16:creationId xmlns:a16="http://schemas.microsoft.com/office/drawing/2014/main" id="{69163D16-F511-49EA-B51C-B450E264DF9D}"/>
                </a:ext>
              </a:extLst>
            </p:cNvPr>
            <p:cNvSpPr/>
            <p:nvPr/>
          </p:nvSpPr>
          <p:spPr>
            <a:xfrm>
              <a:off x="2615510" y="3614461"/>
              <a:ext cx="748552" cy="703729"/>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28" name="Textfeld 27">
              <a:extLst>
                <a:ext uri="{FF2B5EF4-FFF2-40B4-BE49-F238E27FC236}">
                  <a16:creationId xmlns:a16="http://schemas.microsoft.com/office/drawing/2014/main" id="{5F4C5371-CC08-4D31-B448-776F859B6CA8}"/>
                </a:ext>
              </a:extLst>
            </p:cNvPr>
            <p:cNvSpPr txBox="1"/>
            <p:nvPr/>
          </p:nvSpPr>
          <p:spPr>
            <a:xfrm>
              <a:off x="2586591" y="3596442"/>
              <a:ext cx="822661" cy="738664"/>
            </a:xfrm>
            <a:prstGeom prst="rect">
              <a:avLst/>
            </a:prstGeom>
            <a:noFill/>
          </p:spPr>
          <p:txBody>
            <a:bodyPr wrap="none" rtlCol="0">
              <a:spAutoFit/>
            </a:bodyPr>
            <a:lstStyle/>
            <a:p>
              <a:pPr algn="ctr"/>
              <a:r>
                <a:rPr lang="de-DE" sz="1050" dirty="0"/>
                <a:t>G</a:t>
              </a:r>
            </a:p>
            <a:p>
              <a:pPr algn="ctr"/>
              <a:r>
                <a:rPr lang="de-DE" sz="1050" dirty="0" err="1"/>
                <a:t>Implemen</a:t>
              </a:r>
              <a:r>
                <a:rPr lang="de-DE" sz="1050" dirty="0"/>
                <a:t>-</a:t>
              </a:r>
            </a:p>
            <a:p>
              <a:pPr algn="ctr"/>
              <a:r>
                <a:rPr lang="de-DE" sz="1050" dirty="0" err="1"/>
                <a:t>tierungs</a:t>
              </a:r>
              <a:r>
                <a:rPr lang="de-DE" sz="1050" dirty="0"/>
                <a:t>-</a:t>
              </a:r>
            </a:p>
            <a:p>
              <a:pPr algn="ctr"/>
              <a:r>
                <a:rPr lang="de-DE" sz="1050" dirty="0"/>
                <a:t>regeln</a:t>
              </a:r>
            </a:p>
          </p:txBody>
        </p:sp>
        <p:sp>
          <p:nvSpPr>
            <p:cNvPr id="29" name="Ellipse 28">
              <a:extLst>
                <a:ext uri="{FF2B5EF4-FFF2-40B4-BE49-F238E27FC236}">
                  <a16:creationId xmlns:a16="http://schemas.microsoft.com/office/drawing/2014/main" id="{724DB667-C003-4343-B442-4F878C5B1681}"/>
                </a:ext>
              </a:extLst>
            </p:cNvPr>
            <p:cNvSpPr/>
            <p:nvPr/>
          </p:nvSpPr>
          <p:spPr>
            <a:xfrm>
              <a:off x="2939194" y="4482864"/>
              <a:ext cx="748552" cy="703729"/>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30" name="Textfeld 29">
              <a:extLst>
                <a:ext uri="{FF2B5EF4-FFF2-40B4-BE49-F238E27FC236}">
                  <a16:creationId xmlns:a16="http://schemas.microsoft.com/office/drawing/2014/main" id="{0E652B8A-9E00-4513-8E02-5DC9D3DBFED4}"/>
                </a:ext>
              </a:extLst>
            </p:cNvPr>
            <p:cNvSpPr txBox="1"/>
            <p:nvPr/>
          </p:nvSpPr>
          <p:spPr>
            <a:xfrm>
              <a:off x="2886910" y="4546525"/>
              <a:ext cx="853119" cy="577081"/>
            </a:xfrm>
            <a:prstGeom prst="rect">
              <a:avLst/>
            </a:prstGeom>
            <a:noFill/>
          </p:spPr>
          <p:txBody>
            <a:bodyPr wrap="none" rtlCol="0">
              <a:spAutoFit/>
            </a:bodyPr>
            <a:lstStyle/>
            <a:p>
              <a:pPr algn="ctr"/>
              <a:r>
                <a:rPr lang="de-DE" sz="1050" dirty="0"/>
                <a:t>F</a:t>
              </a:r>
            </a:p>
            <a:p>
              <a:pPr algn="ctr"/>
              <a:r>
                <a:rPr lang="de-DE" sz="1050" dirty="0"/>
                <a:t>Migrations-</a:t>
              </a:r>
            </a:p>
            <a:p>
              <a:pPr algn="ctr"/>
              <a:r>
                <a:rPr lang="de-DE" sz="1050" dirty="0" err="1"/>
                <a:t>planung</a:t>
              </a:r>
              <a:endParaRPr lang="de-DE" sz="1050" dirty="0"/>
            </a:p>
          </p:txBody>
        </p:sp>
        <p:sp>
          <p:nvSpPr>
            <p:cNvPr id="31" name="Ellipse 30">
              <a:extLst>
                <a:ext uri="{FF2B5EF4-FFF2-40B4-BE49-F238E27FC236}">
                  <a16:creationId xmlns:a16="http://schemas.microsoft.com/office/drawing/2014/main" id="{F7A49814-8A9E-4FA3-A652-7042491570B5}"/>
                </a:ext>
              </a:extLst>
            </p:cNvPr>
            <p:cNvSpPr/>
            <p:nvPr/>
          </p:nvSpPr>
          <p:spPr>
            <a:xfrm>
              <a:off x="5011149" y="4504149"/>
              <a:ext cx="748552" cy="703729"/>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32" name="Textfeld 31">
              <a:extLst>
                <a:ext uri="{FF2B5EF4-FFF2-40B4-BE49-F238E27FC236}">
                  <a16:creationId xmlns:a16="http://schemas.microsoft.com/office/drawing/2014/main" id="{B2ECE0B5-B9BC-4ECC-96F0-15F06F5DDCF8}"/>
                </a:ext>
              </a:extLst>
            </p:cNvPr>
            <p:cNvSpPr txBox="1"/>
            <p:nvPr/>
          </p:nvSpPr>
          <p:spPr>
            <a:xfrm>
              <a:off x="4943001" y="4543602"/>
              <a:ext cx="907621" cy="577081"/>
            </a:xfrm>
            <a:prstGeom prst="rect">
              <a:avLst/>
            </a:prstGeom>
            <a:noFill/>
          </p:spPr>
          <p:txBody>
            <a:bodyPr wrap="none" rtlCol="0">
              <a:spAutoFit/>
            </a:bodyPr>
            <a:lstStyle/>
            <a:p>
              <a:pPr algn="ctr"/>
              <a:r>
                <a:rPr lang="de-DE" sz="1050" dirty="0"/>
                <a:t>D</a:t>
              </a:r>
            </a:p>
            <a:p>
              <a:pPr algn="ctr"/>
              <a:r>
                <a:rPr lang="de-DE" sz="1050" dirty="0"/>
                <a:t>Technologie</a:t>
              </a:r>
            </a:p>
            <a:p>
              <a:pPr algn="ctr"/>
              <a:r>
                <a:rPr lang="de-DE" sz="1050" dirty="0"/>
                <a:t>Architektur</a:t>
              </a:r>
            </a:p>
          </p:txBody>
        </p:sp>
        <p:sp>
          <p:nvSpPr>
            <p:cNvPr id="33" name="Ellipse 32">
              <a:extLst>
                <a:ext uri="{FF2B5EF4-FFF2-40B4-BE49-F238E27FC236}">
                  <a16:creationId xmlns:a16="http://schemas.microsoft.com/office/drawing/2014/main" id="{0E0E019F-57C9-4292-8301-C90131230552}"/>
                </a:ext>
              </a:extLst>
            </p:cNvPr>
            <p:cNvSpPr/>
            <p:nvPr/>
          </p:nvSpPr>
          <p:spPr>
            <a:xfrm>
              <a:off x="3005450" y="2739419"/>
              <a:ext cx="748552" cy="703729"/>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34" name="Textfeld 33">
              <a:extLst>
                <a:ext uri="{FF2B5EF4-FFF2-40B4-BE49-F238E27FC236}">
                  <a16:creationId xmlns:a16="http://schemas.microsoft.com/office/drawing/2014/main" id="{3E41D5F2-5589-4680-BA9D-47851978519C}"/>
                </a:ext>
              </a:extLst>
            </p:cNvPr>
            <p:cNvSpPr txBox="1"/>
            <p:nvPr/>
          </p:nvSpPr>
          <p:spPr>
            <a:xfrm>
              <a:off x="2883288" y="2732870"/>
              <a:ext cx="973343" cy="577081"/>
            </a:xfrm>
            <a:prstGeom prst="rect">
              <a:avLst/>
            </a:prstGeom>
            <a:noFill/>
          </p:spPr>
          <p:txBody>
            <a:bodyPr wrap="none" rtlCol="0">
              <a:spAutoFit/>
            </a:bodyPr>
            <a:lstStyle/>
            <a:p>
              <a:pPr algn="ctr"/>
              <a:r>
                <a:rPr lang="de-DE" sz="1050" dirty="0"/>
                <a:t>H</a:t>
              </a:r>
            </a:p>
            <a:p>
              <a:pPr algn="ctr"/>
              <a:r>
                <a:rPr lang="de-DE" sz="1050" dirty="0"/>
                <a:t>Änderungs-</a:t>
              </a:r>
            </a:p>
            <a:p>
              <a:pPr algn="ctr"/>
              <a:r>
                <a:rPr lang="de-DE" sz="1050" dirty="0" err="1"/>
                <a:t>management</a:t>
              </a:r>
              <a:endParaRPr lang="de-DE" sz="1050" dirty="0"/>
            </a:p>
          </p:txBody>
        </p:sp>
        <p:cxnSp>
          <p:nvCxnSpPr>
            <p:cNvPr id="39" name="Gerade Verbindung mit Pfeil 38">
              <a:extLst>
                <a:ext uri="{FF2B5EF4-FFF2-40B4-BE49-F238E27FC236}">
                  <a16:creationId xmlns:a16="http://schemas.microsoft.com/office/drawing/2014/main" id="{D32B0820-221D-48C7-9702-C0533CC00A2D}"/>
                </a:ext>
              </a:extLst>
            </p:cNvPr>
            <p:cNvCxnSpPr>
              <a:cxnSpLocks/>
              <a:stCxn id="33" idx="5"/>
            </p:cNvCxnSpPr>
            <p:nvPr/>
          </p:nvCxnSpPr>
          <p:spPr>
            <a:xfrm>
              <a:off x="3644378" y="3340088"/>
              <a:ext cx="368445" cy="317351"/>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Gerade Verbindung mit Pfeil 48">
              <a:extLst>
                <a:ext uri="{FF2B5EF4-FFF2-40B4-BE49-F238E27FC236}">
                  <a16:creationId xmlns:a16="http://schemas.microsoft.com/office/drawing/2014/main" id="{F1718E03-E86E-4DBC-8423-D2AC91890E1B}"/>
                </a:ext>
              </a:extLst>
            </p:cNvPr>
            <p:cNvCxnSpPr>
              <a:cxnSpLocks/>
            </p:cNvCxnSpPr>
            <p:nvPr/>
          </p:nvCxnSpPr>
          <p:spPr>
            <a:xfrm flipV="1">
              <a:off x="3931933" y="2722995"/>
              <a:ext cx="58283" cy="1285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Gerade Verbindung mit Pfeil 53">
              <a:extLst>
                <a:ext uri="{FF2B5EF4-FFF2-40B4-BE49-F238E27FC236}">
                  <a16:creationId xmlns:a16="http://schemas.microsoft.com/office/drawing/2014/main" id="{8BAEF35D-5FD4-4AD8-AD88-C93C7CF32B91}"/>
                </a:ext>
              </a:extLst>
            </p:cNvPr>
            <p:cNvCxnSpPr>
              <a:cxnSpLocks/>
            </p:cNvCxnSpPr>
            <p:nvPr/>
          </p:nvCxnSpPr>
          <p:spPr>
            <a:xfrm>
              <a:off x="5058302" y="2836908"/>
              <a:ext cx="60731" cy="3017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Gerade Verbindung mit Pfeil 59">
              <a:extLst>
                <a:ext uri="{FF2B5EF4-FFF2-40B4-BE49-F238E27FC236}">
                  <a16:creationId xmlns:a16="http://schemas.microsoft.com/office/drawing/2014/main" id="{0A2F55B7-3323-4944-BAE1-8B393E4C07C1}"/>
                </a:ext>
              </a:extLst>
            </p:cNvPr>
            <p:cNvCxnSpPr>
              <a:cxnSpLocks/>
            </p:cNvCxnSpPr>
            <p:nvPr/>
          </p:nvCxnSpPr>
          <p:spPr>
            <a:xfrm>
              <a:off x="5740406" y="3597757"/>
              <a:ext cx="19295" cy="4989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Gerade Verbindung mit Pfeil 61">
              <a:extLst>
                <a:ext uri="{FF2B5EF4-FFF2-40B4-BE49-F238E27FC236}">
                  <a16:creationId xmlns:a16="http://schemas.microsoft.com/office/drawing/2014/main" id="{3A133BC0-9FB7-4236-9F18-FFB4DD6A2E56}"/>
                </a:ext>
              </a:extLst>
            </p:cNvPr>
            <p:cNvCxnSpPr>
              <a:cxnSpLocks/>
            </p:cNvCxnSpPr>
            <p:nvPr/>
          </p:nvCxnSpPr>
          <p:spPr>
            <a:xfrm flipH="1">
              <a:off x="5645876" y="4560015"/>
              <a:ext cx="23217" cy="5204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Gerade Verbindung mit Pfeil 64">
              <a:extLst>
                <a:ext uri="{FF2B5EF4-FFF2-40B4-BE49-F238E27FC236}">
                  <a16:creationId xmlns:a16="http://schemas.microsoft.com/office/drawing/2014/main" id="{CA1A8FB0-A370-4D6B-ACD1-8EFBF124F9CD}"/>
                </a:ext>
              </a:extLst>
            </p:cNvPr>
            <p:cNvCxnSpPr>
              <a:cxnSpLocks/>
            </p:cNvCxnSpPr>
            <p:nvPr/>
          </p:nvCxnSpPr>
          <p:spPr>
            <a:xfrm flipH="1">
              <a:off x="4719600" y="5256854"/>
              <a:ext cx="44024" cy="1780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Gerade Verbindung mit Pfeil 69">
              <a:extLst>
                <a:ext uri="{FF2B5EF4-FFF2-40B4-BE49-F238E27FC236}">
                  <a16:creationId xmlns:a16="http://schemas.microsoft.com/office/drawing/2014/main" id="{F75FE383-20F4-4EFA-9837-64A88677C211}"/>
                </a:ext>
              </a:extLst>
            </p:cNvPr>
            <p:cNvCxnSpPr>
              <a:cxnSpLocks/>
            </p:cNvCxnSpPr>
            <p:nvPr/>
          </p:nvCxnSpPr>
          <p:spPr>
            <a:xfrm flipH="1" flipV="1">
              <a:off x="3570633" y="5089905"/>
              <a:ext cx="32105" cy="1847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Gerade Verbindung mit Pfeil 73">
              <a:extLst>
                <a:ext uri="{FF2B5EF4-FFF2-40B4-BE49-F238E27FC236}">
                  <a16:creationId xmlns:a16="http://schemas.microsoft.com/office/drawing/2014/main" id="{2B4995CF-ADC6-4C69-AB7D-0B0F3C809677}"/>
                </a:ext>
              </a:extLst>
            </p:cNvPr>
            <p:cNvCxnSpPr>
              <a:cxnSpLocks/>
            </p:cNvCxnSpPr>
            <p:nvPr/>
          </p:nvCxnSpPr>
          <p:spPr>
            <a:xfrm flipH="1" flipV="1">
              <a:off x="2971560" y="4317447"/>
              <a:ext cx="16440" cy="478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Gerade Verbindung mit Pfeil 76">
              <a:extLst>
                <a:ext uri="{FF2B5EF4-FFF2-40B4-BE49-F238E27FC236}">
                  <a16:creationId xmlns:a16="http://schemas.microsoft.com/office/drawing/2014/main" id="{4DD6AB76-3672-4C59-A2DF-05464E3B01B5}"/>
                </a:ext>
              </a:extLst>
            </p:cNvPr>
            <p:cNvCxnSpPr>
              <a:cxnSpLocks/>
            </p:cNvCxnSpPr>
            <p:nvPr/>
          </p:nvCxnSpPr>
          <p:spPr>
            <a:xfrm flipV="1">
              <a:off x="3095556" y="3339250"/>
              <a:ext cx="24236" cy="4373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12DBA735-E141-4109-9A87-4057F2178568}"/>
                </a:ext>
              </a:extLst>
            </p:cNvPr>
            <p:cNvSpPr txBox="1"/>
            <p:nvPr/>
          </p:nvSpPr>
          <p:spPr>
            <a:xfrm>
              <a:off x="2347691" y="1688959"/>
              <a:ext cx="3469219" cy="276999"/>
            </a:xfrm>
            <a:prstGeom prst="rect">
              <a:avLst/>
            </a:prstGeom>
            <a:noFill/>
          </p:spPr>
          <p:txBody>
            <a:bodyPr wrap="none" rtlCol="0">
              <a:spAutoFit/>
            </a:bodyPr>
            <a:lstStyle/>
            <a:p>
              <a:r>
                <a:rPr lang="de-DE" sz="1200" b="1" dirty="0"/>
                <a:t>Vorbereitungen: Rahmenwerk und Prinzipien</a:t>
              </a:r>
            </a:p>
          </p:txBody>
        </p:sp>
        <p:sp>
          <p:nvSpPr>
            <p:cNvPr id="11" name="Pfeil: nach unten 10">
              <a:extLst>
                <a:ext uri="{FF2B5EF4-FFF2-40B4-BE49-F238E27FC236}">
                  <a16:creationId xmlns:a16="http://schemas.microsoft.com/office/drawing/2014/main" id="{03D597D6-0B51-4D80-B5E7-49C2F5B94CFC}"/>
                </a:ext>
              </a:extLst>
            </p:cNvPr>
            <p:cNvSpPr/>
            <p:nvPr/>
          </p:nvSpPr>
          <p:spPr>
            <a:xfrm>
              <a:off x="4098237" y="2016932"/>
              <a:ext cx="512812" cy="268942"/>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13" name="Rechteck: abgerundete Ecken 12">
              <a:extLst>
                <a:ext uri="{FF2B5EF4-FFF2-40B4-BE49-F238E27FC236}">
                  <a16:creationId xmlns:a16="http://schemas.microsoft.com/office/drawing/2014/main" id="{B11F1A43-7FF7-4731-B5A6-B036C8C011D1}"/>
                </a:ext>
              </a:extLst>
            </p:cNvPr>
            <p:cNvSpPr/>
            <p:nvPr/>
          </p:nvSpPr>
          <p:spPr>
            <a:xfrm>
              <a:off x="6210276" y="2436120"/>
              <a:ext cx="1201847" cy="577247"/>
            </a:xfrm>
            <a:prstGeom prst="round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t>Architecture Content Framework</a:t>
              </a:r>
            </a:p>
          </p:txBody>
        </p:sp>
        <p:sp>
          <p:nvSpPr>
            <p:cNvPr id="40" name="Rechteck: abgerundete Ecken 39">
              <a:extLst>
                <a:ext uri="{FF2B5EF4-FFF2-40B4-BE49-F238E27FC236}">
                  <a16:creationId xmlns:a16="http://schemas.microsoft.com/office/drawing/2014/main" id="{045BABD3-04B2-42CB-BDAB-D7187EEEACC7}"/>
                </a:ext>
              </a:extLst>
            </p:cNvPr>
            <p:cNvSpPr/>
            <p:nvPr/>
          </p:nvSpPr>
          <p:spPr>
            <a:xfrm>
              <a:off x="6397551" y="4865767"/>
              <a:ext cx="1201847" cy="577247"/>
            </a:xfrm>
            <a:prstGeom prst="round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t>Enterprise </a:t>
              </a:r>
              <a:r>
                <a:rPr lang="de-DE" sz="1350" dirty="0" err="1"/>
                <a:t>Continuum</a:t>
              </a:r>
              <a:endParaRPr lang="de-DE" sz="1350" dirty="0"/>
            </a:p>
          </p:txBody>
        </p:sp>
        <p:sp>
          <p:nvSpPr>
            <p:cNvPr id="41" name="Rechteck: abgerundete Ecken 40">
              <a:extLst>
                <a:ext uri="{FF2B5EF4-FFF2-40B4-BE49-F238E27FC236}">
                  <a16:creationId xmlns:a16="http://schemas.microsoft.com/office/drawing/2014/main" id="{89FEDE33-8016-494A-A194-95480462A539}"/>
                </a:ext>
              </a:extLst>
            </p:cNvPr>
            <p:cNvSpPr/>
            <p:nvPr/>
          </p:nvSpPr>
          <p:spPr>
            <a:xfrm>
              <a:off x="1130811" y="4968231"/>
              <a:ext cx="1201847" cy="577247"/>
            </a:xfrm>
            <a:prstGeom prst="round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t>Reference Models</a:t>
              </a:r>
            </a:p>
          </p:txBody>
        </p:sp>
        <p:sp>
          <p:nvSpPr>
            <p:cNvPr id="42" name="Rechteck: abgerundete Ecken 41">
              <a:extLst>
                <a:ext uri="{FF2B5EF4-FFF2-40B4-BE49-F238E27FC236}">
                  <a16:creationId xmlns:a16="http://schemas.microsoft.com/office/drawing/2014/main" id="{C9F2C59E-A57B-4D20-AA13-363F9FA196D0}"/>
                </a:ext>
              </a:extLst>
            </p:cNvPr>
            <p:cNvSpPr/>
            <p:nvPr/>
          </p:nvSpPr>
          <p:spPr>
            <a:xfrm>
              <a:off x="1274188" y="2412872"/>
              <a:ext cx="1201847" cy="577247"/>
            </a:xfrm>
            <a:prstGeom prst="round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t>Architecture </a:t>
              </a:r>
              <a:r>
                <a:rPr lang="de-DE" sz="1350" dirty="0" err="1"/>
                <a:t>Capability</a:t>
              </a:r>
              <a:r>
                <a:rPr lang="de-DE" sz="1350" dirty="0"/>
                <a:t> Framework</a:t>
              </a:r>
            </a:p>
          </p:txBody>
        </p:sp>
        <p:sp>
          <p:nvSpPr>
            <p:cNvPr id="43" name="Rechteck: abgerundete Ecken 42">
              <a:extLst>
                <a:ext uri="{FF2B5EF4-FFF2-40B4-BE49-F238E27FC236}">
                  <a16:creationId xmlns:a16="http://schemas.microsoft.com/office/drawing/2014/main" id="{A20A1A61-11A6-4298-8279-3084881344F1}"/>
                </a:ext>
              </a:extLst>
            </p:cNvPr>
            <p:cNvSpPr/>
            <p:nvPr/>
          </p:nvSpPr>
          <p:spPr>
            <a:xfrm>
              <a:off x="6708544" y="1592451"/>
              <a:ext cx="1201847" cy="577247"/>
            </a:xfrm>
            <a:prstGeom prst="round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t>Guidelines and </a:t>
              </a:r>
              <a:r>
                <a:rPr lang="de-DE" sz="1350" dirty="0" err="1"/>
                <a:t>Techniques</a:t>
              </a:r>
              <a:endParaRPr lang="de-DE" sz="1350" dirty="0"/>
            </a:p>
          </p:txBody>
        </p:sp>
        <p:sp>
          <p:nvSpPr>
            <p:cNvPr id="19" name="Pfeil: nach links 18">
              <a:extLst>
                <a:ext uri="{FF2B5EF4-FFF2-40B4-BE49-F238E27FC236}">
                  <a16:creationId xmlns:a16="http://schemas.microsoft.com/office/drawing/2014/main" id="{C9A1AD66-F396-4113-B485-BC479F0436C2}"/>
                </a:ext>
              </a:extLst>
            </p:cNvPr>
            <p:cNvSpPr/>
            <p:nvPr/>
          </p:nvSpPr>
          <p:spPr>
            <a:xfrm>
              <a:off x="5844500" y="1733634"/>
              <a:ext cx="679145" cy="283298"/>
            </a:xfrm>
            <a:prstGeom prst="lef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grpSp>
      <p:sp>
        <p:nvSpPr>
          <p:cNvPr id="22" name="Titel 21">
            <a:extLst>
              <a:ext uri="{FF2B5EF4-FFF2-40B4-BE49-F238E27FC236}">
                <a16:creationId xmlns:a16="http://schemas.microsoft.com/office/drawing/2014/main" id="{4CEDBE4F-E455-49BB-AABE-FF9DFF7AE0B0}"/>
              </a:ext>
            </a:extLst>
          </p:cNvPr>
          <p:cNvSpPr>
            <a:spLocks noGrp="1"/>
          </p:cNvSpPr>
          <p:nvPr>
            <p:ph type="title"/>
          </p:nvPr>
        </p:nvSpPr>
        <p:spPr>
          <a:xfrm>
            <a:off x="906904" y="274638"/>
            <a:ext cx="4817223" cy="834634"/>
          </a:xfrm>
        </p:spPr>
        <p:txBody>
          <a:bodyPr/>
          <a:lstStyle/>
          <a:p>
            <a:r>
              <a:rPr lang="de-DE" dirty="0"/>
              <a:t>TOGAF</a:t>
            </a:r>
          </a:p>
        </p:txBody>
      </p:sp>
      <p:sp>
        <p:nvSpPr>
          <p:cNvPr id="46" name="Datumsplatzhalter 3">
            <a:extLst>
              <a:ext uri="{FF2B5EF4-FFF2-40B4-BE49-F238E27FC236}">
                <a16:creationId xmlns:a16="http://schemas.microsoft.com/office/drawing/2014/main" id="{90B490E1-2075-49E6-AB3B-400F245DFE53}"/>
              </a:ext>
            </a:extLst>
          </p:cNvPr>
          <p:cNvSpPr>
            <a:spLocks noGrp="1"/>
          </p:cNvSpPr>
          <p:nvPr>
            <p:ph type="dt" sz="half" idx="10"/>
          </p:nvPr>
        </p:nvSpPr>
        <p:spPr>
          <a:xfrm>
            <a:off x="467544" y="6304235"/>
            <a:ext cx="1269504" cy="365125"/>
          </a:xfrm>
        </p:spPr>
        <p:txBody>
          <a:bodyPr/>
          <a:lstStyle/>
          <a:p>
            <a:fld id="{A8AE4BF2-2BEF-4254-AA1D-D0F5D05E356E}" type="datetime1">
              <a:rPr lang="de-DE" smtClean="0"/>
              <a:t>23.05.2019</a:t>
            </a:fld>
            <a:endParaRPr lang="de-DE"/>
          </a:p>
        </p:txBody>
      </p:sp>
      <p:sp>
        <p:nvSpPr>
          <p:cNvPr id="48" name="Fußzeilenplatzhalter 4">
            <a:extLst>
              <a:ext uri="{FF2B5EF4-FFF2-40B4-BE49-F238E27FC236}">
                <a16:creationId xmlns:a16="http://schemas.microsoft.com/office/drawing/2014/main" id="{82562301-322B-41C0-A057-F89F13AA1337}"/>
              </a:ext>
            </a:extLst>
          </p:cNvPr>
          <p:cNvSpPr>
            <a:spLocks noGrp="1"/>
          </p:cNvSpPr>
          <p:nvPr>
            <p:ph type="ftr" sz="quarter" idx="11"/>
          </p:nvPr>
        </p:nvSpPr>
        <p:spPr>
          <a:xfrm>
            <a:off x="1809056" y="6309320"/>
            <a:ext cx="5544616" cy="365125"/>
          </a:xfrm>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50" name="Foliennummernplatzhalter 5">
            <a:extLst>
              <a:ext uri="{FF2B5EF4-FFF2-40B4-BE49-F238E27FC236}">
                <a16:creationId xmlns:a16="http://schemas.microsoft.com/office/drawing/2014/main" id="{124275C5-D3E1-4148-80AD-64FE2545A78F}"/>
              </a:ext>
            </a:extLst>
          </p:cNvPr>
          <p:cNvSpPr>
            <a:spLocks noGrp="1"/>
          </p:cNvSpPr>
          <p:nvPr>
            <p:ph type="sldNum" sz="quarter" idx="12"/>
          </p:nvPr>
        </p:nvSpPr>
        <p:spPr>
          <a:xfrm>
            <a:off x="7425680" y="6304235"/>
            <a:ext cx="621432" cy="365125"/>
          </a:xfrm>
        </p:spPr>
        <p:txBody>
          <a:bodyPr/>
          <a:lstStyle/>
          <a:p>
            <a:fld id="{71F430A0-DF90-4682-B8C1-1BCFE983D179}" type="slidenum">
              <a:rPr lang="de-DE" smtClean="0"/>
              <a:pPr/>
              <a:t>24</a:t>
            </a:fld>
            <a:endParaRPr lang="de-DE"/>
          </a:p>
        </p:txBody>
      </p:sp>
    </p:spTree>
    <p:extLst>
      <p:ext uri="{BB962C8B-B14F-4D97-AF65-F5344CB8AC3E}">
        <p14:creationId xmlns:p14="http://schemas.microsoft.com/office/powerpoint/2010/main" val="32311438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a:extLst>
              <a:ext uri="{FF2B5EF4-FFF2-40B4-BE49-F238E27FC236}">
                <a16:creationId xmlns:a16="http://schemas.microsoft.com/office/drawing/2014/main" id="{871DAE2A-D290-4B00-94D3-BA130E0E17DE}"/>
              </a:ext>
            </a:extLst>
          </p:cNvPr>
          <p:cNvGraphicFramePr>
            <a:graphicFrameLocks noGrp="1"/>
          </p:cNvGraphicFramePr>
          <p:nvPr>
            <p:extLst>
              <p:ext uri="{D42A27DB-BD31-4B8C-83A1-F6EECF244321}">
                <p14:modId xmlns:p14="http://schemas.microsoft.com/office/powerpoint/2010/main" val="543631006"/>
              </p:ext>
            </p:extLst>
          </p:nvPr>
        </p:nvGraphicFramePr>
        <p:xfrm>
          <a:off x="467545" y="1827735"/>
          <a:ext cx="8571524" cy="3816064"/>
        </p:xfrm>
        <a:graphic>
          <a:graphicData uri="http://schemas.openxmlformats.org/drawingml/2006/table">
            <a:tbl>
              <a:tblPr firstRow="1" bandRow="1">
                <a:tableStyleId>{073A0DAA-6AF3-43AB-8588-CEC1D06C72B9}</a:tableStyleId>
              </a:tblPr>
              <a:tblGrid>
                <a:gridCol w="1666686">
                  <a:extLst>
                    <a:ext uri="{9D8B030D-6E8A-4147-A177-3AD203B41FA5}">
                      <a16:colId xmlns:a16="http://schemas.microsoft.com/office/drawing/2014/main" val="933887088"/>
                    </a:ext>
                  </a:extLst>
                </a:gridCol>
                <a:gridCol w="1390492">
                  <a:extLst>
                    <a:ext uri="{9D8B030D-6E8A-4147-A177-3AD203B41FA5}">
                      <a16:colId xmlns:a16="http://schemas.microsoft.com/office/drawing/2014/main" val="3700305813"/>
                    </a:ext>
                  </a:extLst>
                </a:gridCol>
                <a:gridCol w="2009546">
                  <a:extLst>
                    <a:ext uri="{9D8B030D-6E8A-4147-A177-3AD203B41FA5}">
                      <a16:colId xmlns:a16="http://schemas.microsoft.com/office/drawing/2014/main" val="656086278"/>
                    </a:ext>
                  </a:extLst>
                </a:gridCol>
                <a:gridCol w="2285740">
                  <a:extLst>
                    <a:ext uri="{9D8B030D-6E8A-4147-A177-3AD203B41FA5}">
                      <a16:colId xmlns:a16="http://schemas.microsoft.com/office/drawing/2014/main" val="883244235"/>
                    </a:ext>
                  </a:extLst>
                </a:gridCol>
                <a:gridCol w="1219060">
                  <a:extLst>
                    <a:ext uri="{9D8B030D-6E8A-4147-A177-3AD203B41FA5}">
                      <a16:colId xmlns:a16="http://schemas.microsoft.com/office/drawing/2014/main" val="4173306104"/>
                    </a:ext>
                  </a:extLst>
                </a:gridCol>
              </a:tblGrid>
              <a:tr h="513549">
                <a:tc>
                  <a:txBody>
                    <a:bodyPr/>
                    <a:lstStyle/>
                    <a:p>
                      <a:endParaRPr lang="de-DE" sz="1400" dirty="0"/>
                    </a:p>
                  </a:txBody>
                  <a:tcPr marL="68580" marR="68580" marT="34290" marB="34290">
                    <a:noFill/>
                  </a:tcPr>
                </a:tc>
                <a:tc>
                  <a:txBody>
                    <a:bodyPr/>
                    <a:lstStyle/>
                    <a:p>
                      <a:r>
                        <a:rPr lang="de-DE" sz="1400" dirty="0"/>
                        <a:t>Passive </a:t>
                      </a:r>
                      <a:r>
                        <a:rPr lang="de-DE" sz="1400" dirty="0" err="1"/>
                        <a:t>structure</a:t>
                      </a:r>
                      <a:endParaRPr lang="de-DE" sz="1400" dirty="0"/>
                    </a:p>
                  </a:txBody>
                  <a:tcPr marL="68580" marR="68580" marT="34290" marB="34290"/>
                </a:tc>
                <a:tc>
                  <a:txBody>
                    <a:bodyPr/>
                    <a:lstStyle/>
                    <a:p>
                      <a:r>
                        <a:rPr lang="de-DE" sz="1400" dirty="0" err="1"/>
                        <a:t>Behaviour</a:t>
                      </a:r>
                      <a:endParaRPr lang="de-DE" sz="1400" dirty="0"/>
                    </a:p>
                  </a:txBody>
                  <a:tcPr marL="68580" marR="68580" marT="34290" marB="34290"/>
                </a:tc>
                <a:tc>
                  <a:txBody>
                    <a:bodyPr/>
                    <a:lstStyle/>
                    <a:p>
                      <a:r>
                        <a:rPr lang="de-DE" sz="1400" dirty="0" err="1"/>
                        <a:t>Active</a:t>
                      </a:r>
                      <a:r>
                        <a:rPr lang="de-DE" sz="1400" dirty="0"/>
                        <a:t> </a:t>
                      </a:r>
                      <a:r>
                        <a:rPr lang="de-DE" sz="1400" dirty="0" err="1"/>
                        <a:t>Structure</a:t>
                      </a:r>
                      <a:endParaRPr lang="de-DE" sz="1400" dirty="0"/>
                    </a:p>
                  </a:txBody>
                  <a:tcPr marL="68580" marR="68580" marT="34290" marB="34290"/>
                </a:tc>
                <a:tc>
                  <a:txBody>
                    <a:bodyPr/>
                    <a:lstStyle/>
                    <a:p>
                      <a:r>
                        <a:rPr lang="de-DE" sz="1400" dirty="0"/>
                        <a:t>Motivation</a:t>
                      </a:r>
                    </a:p>
                  </a:txBody>
                  <a:tcPr marL="68580" marR="68580" marT="34290" marB="34290"/>
                </a:tc>
                <a:extLst>
                  <a:ext uri="{0D108BD9-81ED-4DB2-BD59-A6C34878D82A}">
                    <a16:rowId xmlns:a16="http://schemas.microsoft.com/office/drawing/2014/main" val="726335372"/>
                  </a:ext>
                </a:extLst>
              </a:tr>
              <a:tr h="292328">
                <a:tc>
                  <a:txBody>
                    <a:bodyPr/>
                    <a:lstStyle/>
                    <a:p>
                      <a:r>
                        <a:rPr lang="de-DE" sz="1400" dirty="0" err="1"/>
                        <a:t>Strategy</a:t>
                      </a:r>
                      <a:endParaRPr lang="de-DE" sz="1400" dirty="0"/>
                    </a:p>
                  </a:txBody>
                  <a:tcPr marL="68580" marR="68580" marT="34290" marB="34290"/>
                </a:tc>
                <a:tc>
                  <a:txBody>
                    <a:bodyPr/>
                    <a:lstStyle/>
                    <a:p>
                      <a:r>
                        <a:rPr lang="de-DE" sz="1400" dirty="0"/>
                        <a:t>Ressourcen</a:t>
                      </a:r>
                    </a:p>
                  </a:txBody>
                  <a:tcPr marL="68580" marR="68580" marT="34290" marB="34290"/>
                </a:tc>
                <a:tc>
                  <a:txBody>
                    <a:bodyPr/>
                    <a:lstStyle/>
                    <a:p>
                      <a:endParaRPr lang="de-DE" sz="14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t>Ressourcen</a:t>
                      </a:r>
                    </a:p>
                  </a:txBody>
                  <a:tcPr marL="68580" marR="68580" marT="34290" marB="34290"/>
                </a:tc>
                <a:tc rowSpan="6">
                  <a:txBody>
                    <a:bodyPr/>
                    <a:lstStyle/>
                    <a:p>
                      <a:pPr algn="ctr"/>
                      <a:r>
                        <a:rPr lang="de-DE" sz="1400" dirty="0"/>
                        <a:t>Stakeholders, </a:t>
                      </a:r>
                      <a:r>
                        <a:rPr lang="de-DE" sz="1400" dirty="0" err="1"/>
                        <a:t>drivers</a:t>
                      </a:r>
                      <a:r>
                        <a:rPr lang="de-DE" sz="1400" dirty="0"/>
                        <a:t>, </a:t>
                      </a:r>
                      <a:r>
                        <a:rPr lang="de-DE" sz="1400" dirty="0" err="1"/>
                        <a:t>goals</a:t>
                      </a:r>
                      <a:r>
                        <a:rPr lang="de-DE" sz="1400" dirty="0"/>
                        <a:t>, </a:t>
                      </a:r>
                      <a:r>
                        <a:rPr lang="de-DE" sz="1400" dirty="0" err="1"/>
                        <a:t>principles</a:t>
                      </a:r>
                      <a:r>
                        <a:rPr lang="de-DE" sz="1400" dirty="0"/>
                        <a:t> and </a:t>
                      </a:r>
                      <a:r>
                        <a:rPr lang="de-DE" sz="1400" dirty="0" err="1"/>
                        <a:t>requirements</a:t>
                      </a:r>
                      <a:endParaRPr lang="de-DE" sz="1400" dirty="0"/>
                    </a:p>
                  </a:txBody>
                  <a:tcPr marL="68580" marR="68580" marT="34290" marB="34290" anchor="ctr"/>
                </a:tc>
                <a:extLst>
                  <a:ext uri="{0D108BD9-81ED-4DB2-BD59-A6C34878D82A}">
                    <a16:rowId xmlns:a16="http://schemas.microsoft.com/office/drawing/2014/main" val="3792110350"/>
                  </a:ext>
                </a:extLst>
              </a:tr>
              <a:tr h="734770">
                <a:tc>
                  <a:txBody>
                    <a:bodyPr/>
                    <a:lstStyle/>
                    <a:p>
                      <a:r>
                        <a:rPr lang="de-DE" sz="1400" dirty="0"/>
                        <a:t>Business</a:t>
                      </a:r>
                    </a:p>
                  </a:txBody>
                  <a:tcPr marL="68580" marR="68580" marT="34290" marB="34290"/>
                </a:tc>
                <a:tc>
                  <a:txBody>
                    <a:bodyPr/>
                    <a:lstStyle/>
                    <a:p>
                      <a:r>
                        <a:rPr lang="de-DE" sz="1400" dirty="0"/>
                        <a:t>Business </a:t>
                      </a:r>
                      <a:r>
                        <a:rPr lang="de-DE" sz="1400" dirty="0" err="1"/>
                        <a:t>objects</a:t>
                      </a:r>
                      <a:endParaRPr lang="de-DE" sz="1400" dirty="0"/>
                    </a:p>
                  </a:txBody>
                  <a:tcPr marL="68580" marR="68580" marT="34290" marB="34290"/>
                </a:tc>
                <a:tc>
                  <a:txBody>
                    <a:bodyPr/>
                    <a:lstStyle/>
                    <a:p>
                      <a:r>
                        <a:rPr lang="de-DE" sz="1400" dirty="0"/>
                        <a:t>Business </a:t>
                      </a:r>
                      <a:r>
                        <a:rPr lang="de-DE" sz="1400" dirty="0" err="1"/>
                        <a:t>services</a:t>
                      </a:r>
                      <a:r>
                        <a:rPr lang="de-DE" sz="1400" dirty="0"/>
                        <a:t>, </a:t>
                      </a:r>
                      <a:r>
                        <a:rPr lang="de-DE" sz="1400" dirty="0" err="1"/>
                        <a:t>functions</a:t>
                      </a:r>
                      <a:r>
                        <a:rPr lang="de-DE" sz="1400" dirty="0"/>
                        <a:t> and </a:t>
                      </a:r>
                      <a:r>
                        <a:rPr lang="de-DE" sz="1400" dirty="0" err="1"/>
                        <a:t>processes</a:t>
                      </a:r>
                      <a:endParaRPr lang="de-DE" sz="1400" dirty="0"/>
                    </a:p>
                  </a:txBody>
                  <a:tcPr marL="68580" marR="68580" marT="34290" marB="34290"/>
                </a:tc>
                <a:tc>
                  <a:txBody>
                    <a:bodyPr/>
                    <a:lstStyle/>
                    <a:p>
                      <a:r>
                        <a:rPr lang="de-DE" sz="1400" dirty="0"/>
                        <a:t>Business </a:t>
                      </a:r>
                      <a:r>
                        <a:rPr lang="de-DE" sz="1400" dirty="0" err="1"/>
                        <a:t>actors</a:t>
                      </a:r>
                      <a:r>
                        <a:rPr lang="de-DE" sz="1400" dirty="0"/>
                        <a:t> and </a:t>
                      </a:r>
                      <a:r>
                        <a:rPr lang="de-DE" sz="1400" dirty="0" err="1"/>
                        <a:t>roles</a:t>
                      </a:r>
                      <a:endParaRPr lang="de-DE" sz="1400" dirty="0"/>
                    </a:p>
                  </a:txBody>
                  <a:tcPr marL="68580" marR="68580" marT="34290" marB="34290"/>
                </a:tc>
                <a:tc vMerge="1">
                  <a:txBody>
                    <a:bodyPr/>
                    <a:lstStyle/>
                    <a:p>
                      <a:endParaRPr lang="de-DE" dirty="0"/>
                    </a:p>
                  </a:txBody>
                  <a:tcPr/>
                </a:tc>
                <a:extLst>
                  <a:ext uri="{0D108BD9-81ED-4DB2-BD59-A6C34878D82A}">
                    <a16:rowId xmlns:a16="http://schemas.microsoft.com/office/drawing/2014/main" val="3510845479"/>
                  </a:ext>
                </a:extLst>
              </a:tr>
              <a:tr h="734770">
                <a:tc>
                  <a:txBody>
                    <a:bodyPr/>
                    <a:lstStyle/>
                    <a:p>
                      <a:r>
                        <a:rPr lang="de-DE" sz="1400" dirty="0" err="1"/>
                        <a:t>Application</a:t>
                      </a:r>
                      <a:endParaRPr lang="de-DE" sz="1400" dirty="0"/>
                    </a:p>
                  </a:txBody>
                  <a:tcPr marL="68580" marR="68580" marT="34290" marB="34290"/>
                </a:tc>
                <a:tc>
                  <a:txBody>
                    <a:bodyPr/>
                    <a:lstStyle/>
                    <a:p>
                      <a:r>
                        <a:rPr lang="de-DE" sz="1400" dirty="0"/>
                        <a:t>Data </a:t>
                      </a:r>
                      <a:r>
                        <a:rPr lang="de-DE" sz="1400" dirty="0" err="1"/>
                        <a:t>objects</a:t>
                      </a:r>
                      <a:endParaRPr lang="de-DE" sz="1400" dirty="0"/>
                    </a:p>
                  </a:txBody>
                  <a:tcPr marL="68580" marR="68580" marT="34290" marB="34290"/>
                </a:tc>
                <a:tc>
                  <a:txBody>
                    <a:bodyPr/>
                    <a:lstStyle/>
                    <a:p>
                      <a:r>
                        <a:rPr lang="de-DE" sz="1400" dirty="0" err="1"/>
                        <a:t>Application</a:t>
                      </a:r>
                      <a:r>
                        <a:rPr lang="de-DE" sz="1400" dirty="0"/>
                        <a:t> </a:t>
                      </a:r>
                      <a:r>
                        <a:rPr lang="de-DE" sz="1400" dirty="0" err="1"/>
                        <a:t>services</a:t>
                      </a:r>
                      <a:r>
                        <a:rPr lang="de-DE" sz="1400" dirty="0"/>
                        <a:t>, </a:t>
                      </a:r>
                      <a:r>
                        <a:rPr lang="de-DE" sz="1400" dirty="0" err="1"/>
                        <a:t>functions</a:t>
                      </a:r>
                      <a:r>
                        <a:rPr lang="de-DE" sz="1400" dirty="0"/>
                        <a:t> and </a:t>
                      </a:r>
                      <a:r>
                        <a:rPr lang="de-DE" sz="1400" dirty="0" err="1"/>
                        <a:t>processes</a:t>
                      </a:r>
                      <a:endParaRPr lang="de-DE" sz="1400" dirty="0"/>
                    </a:p>
                  </a:txBody>
                  <a:tcPr marL="68580" marR="68580" marT="34290" marB="34290"/>
                </a:tc>
                <a:tc>
                  <a:txBody>
                    <a:bodyPr/>
                    <a:lstStyle/>
                    <a:p>
                      <a:r>
                        <a:rPr lang="de-DE" sz="1400" dirty="0" err="1"/>
                        <a:t>Application</a:t>
                      </a:r>
                      <a:r>
                        <a:rPr lang="de-DE" sz="1400" dirty="0"/>
                        <a:t> </a:t>
                      </a:r>
                      <a:r>
                        <a:rPr lang="de-DE" sz="1400" dirty="0" err="1"/>
                        <a:t>components</a:t>
                      </a:r>
                      <a:r>
                        <a:rPr lang="de-DE" sz="1400" dirty="0"/>
                        <a:t> and </a:t>
                      </a:r>
                      <a:r>
                        <a:rPr lang="de-DE" sz="1400" dirty="0" err="1"/>
                        <a:t>interfaces</a:t>
                      </a:r>
                      <a:endParaRPr lang="de-DE" sz="1400" dirty="0"/>
                    </a:p>
                  </a:txBody>
                  <a:tcPr marL="68580" marR="68580" marT="34290" marB="34290"/>
                </a:tc>
                <a:tc vMerge="1">
                  <a:txBody>
                    <a:bodyPr/>
                    <a:lstStyle/>
                    <a:p>
                      <a:endParaRPr lang="de-DE" dirty="0"/>
                    </a:p>
                  </a:txBody>
                  <a:tcPr/>
                </a:tc>
                <a:extLst>
                  <a:ext uri="{0D108BD9-81ED-4DB2-BD59-A6C34878D82A}">
                    <a16:rowId xmlns:a16="http://schemas.microsoft.com/office/drawing/2014/main" val="1608971857"/>
                  </a:ext>
                </a:extLst>
              </a:tr>
              <a:tr h="734770">
                <a:tc>
                  <a:txBody>
                    <a:bodyPr/>
                    <a:lstStyle/>
                    <a:p>
                      <a:r>
                        <a:rPr lang="de-DE" sz="1400" dirty="0"/>
                        <a:t>Technology</a:t>
                      </a:r>
                    </a:p>
                  </a:txBody>
                  <a:tcPr marL="68580" marR="68580" marT="34290" marB="34290"/>
                </a:tc>
                <a:tc>
                  <a:txBody>
                    <a:bodyPr/>
                    <a:lstStyle/>
                    <a:p>
                      <a:r>
                        <a:rPr lang="de-DE" sz="1400" dirty="0" err="1"/>
                        <a:t>Artifacts</a:t>
                      </a:r>
                      <a:endParaRPr lang="de-DE" sz="1400" dirty="0"/>
                    </a:p>
                  </a:txBody>
                  <a:tcPr marL="68580" marR="68580" marT="34290" marB="34290"/>
                </a:tc>
                <a:tc>
                  <a:txBody>
                    <a:bodyPr/>
                    <a:lstStyle/>
                    <a:p>
                      <a:r>
                        <a:rPr lang="de-DE" sz="1400" dirty="0"/>
                        <a:t>Technology </a:t>
                      </a:r>
                      <a:r>
                        <a:rPr lang="de-DE" sz="1400" dirty="0" err="1"/>
                        <a:t>services</a:t>
                      </a:r>
                      <a:r>
                        <a:rPr lang="de-DE" sz="1400" dirty="0"/>
                        <a:t>, </a:t>
                      </a:r>
                      <a:r>
                        <a:rPr lang="de-DE" sz="1400" dirty="0" err="1"/>
                        <a:t>functions</a:t>
                      </a:r>
                      <a:r>
                        <a:rPr lang="de-DE" sz="1400" dirty="0"/>
                        <a:t> and </a:t>
                      </a:r>
                      <a:r>
                        <a:rPr lang="de-DE" sz="1400" dirty="0" err="1"/>
                        <a:t>processes</a:t>
                      </a:r>
                      <a:endParaRPr lang="de-DE" sz="1400" dirty="0"/>
                    </a:p>
                  </a:txBody>
                  <a:tcPr marL="68580" marR="68580" marT="34290" marB="34290"/>
                </a:tc>
                <a:tc>
                  <a:txBody>
                    <a:bodyPr/>
                    <a:lstStyle/>
                    <a:p>
                      <a:r>
                        <a:rPr lang="de-DE" sz="1400" dirty="0"/>
                        <a:t>Devices, </a:t>
                      </a:r>
                      <a:r>
                        <a:rPr lang="de-DE" sz="1400" dirty="0" err="1"/>
                        <a:t>system</a:t>
                      </a:r>
                      <a:r>
                        <a:rPr lang="de-DE" sz="1400" dirty="0"/>
                        <a:t> </a:t>
                      </a:r>
                      <a:r>
                        <a:rPr lang="de-DE" sz="1400" dirty="0" err="1"/>
                        <a:t>software</a:t>
                      </a:r>
                      <a:r>
                        <a:rPr lang="de-DE" sz="1400" dirty="0"/>
                        <a:t>, </a:t>
                      </a:r>
                      <a:r>
                        <a:rPr lang="de-DE" sz="1400" dirty="0" err="1"/>
                        <a:t>communication</a:t>
                      </a:r>
                      <a:r>
                        <a:rPr lang="de-DE" sz="1400" dirty="0"/>
                        <a:t> </a:t>
                      </a:r>
                      <a:r>
                        <a:rPr lang="de-DE" sz="1400" dirty="0" err="1"/>
                        <a:t>networks</a:t>
                      </a:r>
                      <a:endParaRPr lang="de-DE" sz="1400" dirty="0"/>
                    </a:p>
                  </a:txBody>
                  <a:tcPr marL="68580" marR="68580" marT="34290" marB="34290"/>
                </a:tc>
                <a:tc vMerge="1">
                  <a:txBody>
                    <a:bodyPr/>
                    <a:lstStyle/>
                    <a:p>
                      <a:endParaRPr lang="de-DE" dirty="0"/>
                    </a:p>
                  </a:txBody>
                  <a:tcPr/>
                </a:tc>
                <a:extLst>
                  <a:ext uri="{0D108BD9-81ED-4DB2-BD59-A6C34878D82A}">
                    <a16:rowId xmlns:a16="http://schemas.microsoft.com/office/drawing/2014/main" val="1426183692"/>
                  </a:ext>
                </a:extLst>
              </a:tr>
              <a:tr h="292328">
                <a:tc>
                  <a:txBody>
                    <a:bodyPr/>
                    <a:lstStyle/>
                    <a:p>
                      <a:r>
                        <a:rPr lang="de-DE" sz="1400" dirty="0" err="1"/>
                        <a:t>Physical</a:t>
                      </a:r>
                      <a:endParaRPr lang="de-DE" sz="1400" dirty="0"/>
                    </a:p>
                  </a:txBody>
                  <a:tcPr marL="68580" marR="68580" marT="34290" marB="34290"/>
                </a:tc>
                <a:tc>
                  <a:txBody>
                    <a:bodyPr/>
                    <a:lstStyle/>
                    <a:p>
                      <a:r>
                        <a:rPr lang="de-DE" sz="1400" dirty="0"/>
                        <a:t>Material</a:t>
                      </a:r>
                    </a:p>
                  </a:txBody>
                  <a:tcPr marL="68580" marR="68580" marT="34290" marB="34290"/>
                </a:tc>
                <a:tc>
                  <a:txBody>
                    <a:bodyPr/>
                    <a:lstStyle/>
                    <a:p>
                      <a:endParaRPr lang="de-DE" sz="1400"/>
                    </a:p>
                  </a:txBody>
                  <a:tcPr marL="68580" marR="68580" marT="34290" marB="34290"/>
                </a:tc>
                <a:tc>
                  <a:txBody>
                    <a:bodyPr/>
                    <a:lstStyle/>
                    <a:p>
                      <a:endParaRPr lang="de-DE" sz="1400"/>
                    </a:p>
                  </a:txBody>
                  <a:tcPr marL="68580" marR="68580" marT="34290" marB="34290"/>
                </a:tc>
                <a:tc vMerge="1">
                  <a:txBody>
                    <a:bodyPr/>
                    <a:lstStyle/>
                    <a:p>
                      <a:endParaRPr lang="de-DE" dirty="0"/>
                    </a:p>
                  </a:txBody>
                  <a:tcPr/>
                </a:tc>
                <a:extLst>
                  <a:ext uri="{0D108BD9-81ED-4DB2-BD59-A6C34878D82A}">
                    <a16:rowId xmlns:a16="http://schemas.microsoft.com/office/drawing/2014/main" val="3406262436"/>
                  </a:ext>
                </a:extLst>
              </a:tr>
              <a:tr h="513549">
                <a:tc>
                  <a:txBody>
                    <a:bodyPr/>
                    <a:lstStyle/>
                    <a:p>
                      <a:r>
                        <a:rPr lang="de-DE" sz="1400" dirty="0"/>
                        <a:t>Implementation and </a:t>
                      </a:r>
                      <a:r>
                        <a:rPr lang="de-DE" sz="1400" dirty="0" err="1"/>
                        <a:t>migration</a:t>
                      </a:r>
                      <a:endParaRPr lang="de-DE" sz="1400" dirty="0"/>
                    </a:p>
                  </a:txBody>
                  <a:tcPr marL="68580" marR="68580" marT="34290" marB="34290"/>
                </a:tc>
                <a:tc>
                  <a:txBody>
                    <a:bodyPr/>
                    <a:lstStyle/>
                    <a:p>
                      <a:r>
                        <a:rPr lang="de-DE" sz="1400" dirty="0" err="1"/>
                        <a:t>Deliverables</a:t>
                      </a:r>
                      <a:endParaRPr lang="de-DE" sz="1400" dirty="0"/>
                    </a:p>
                  </a:txBody>
                  <a:tcPr marL="68580" marR="68580" marT="34290" marB="34290"/>
                </a:tc>
                <a:tc>
                  <a:txBody>
                    <a:bodyPr/>
                    <a:lstStyle/>
                    <a:p>
                      <a:r>
                        <a:rPr lang="de-DE" sz="1400" dirty="0"/>
                        <a:t>Work </a:t>
                      </a:r>
                      <a:r>
                        <a:rPr lang="de-DE" sz="1400" dirty="0" err="1"/>
                        <a:t>packages</a:t>
                      </a:r>
                      <a:endParaRPr lang="de-DE" sz="1400" dirty="0"/>
                    </a:p>
                  </a:txBody>
                  <a:tcPr marL="68580" marR="68580" marT="34290" marB="34290"/>
                </a:tc>
                <a:tc>
                  <a:txBody>
                    <a:bodyPr/>
                    <a:lstStyle/>
                    <a:p>
                      <a:r>
                        <a:rPr lang="de-DE" sz="1400" dirty="0" err="1"/>
                        <a:t>Platforms</a:t>
                      </a:r>
                      <a:endParaRPr lang="de-DE" sz="1400" dirty="0"/>
                    </a:p>
                  </a:txBody>
                  <a:tcPr marL="68580" marR="68580" marT="34290" marB="34290"/>
                </a:tc>
                <a:tc vMerge="1">
                  <a:txBody>
                    <a:bodyPr/>
                    <a:lstStyle/>
                    <a:p>
                      <a:endParaRPr lang="de-DE" dirty="0"/>
                    </a:p>
                  </a:txBody>
                  <a:tcPr/>
                </a:tc>
                <a:extLst>
                  <a:ext uri="{0D108BD9-81ED-4DB2-BD59-A6C34878D82A}">
                    <a16:rowId xmlns:a16="http://schemas.microsoft.com/office/drawing/2014/main" val="375787695"/>
                  </a:ext>
                </a:extLst>
              </a:tr>
            </a:tbl>
          </a:graphicData>
        </a:graphic>
      </p:graphicFrame>
      <p:sp>
        <p:nvSpPr>
          <p:cNvPr id="2" name="Titel 1">
            <a:extLst>
              <a:ext uri="{FF2B5EF4-FFF2-40B4-BE49-F238E27FC236}">
                <a16:creationId xmlns:a16="http://schemas.microsoft.com/office/drawing/2014/main" id="{0C69C573-DDC8-41EF-A8A7-78C36D55BA6E}"/>
              </a:ext>
            </a:extLst>
          </p:cNvPr>
          <p:cNvSpPr>
            <a:spLocks noGrp="1"/>
          </p:cNvSpPr>
          <p:nvPr>
            <p:ph type="title"/>
          </p:nvPr>
        </p:nvSpPr>
        <p:spPr/>
        <p:txBody>
          <a:bodyPr/>
          <a:lstStyle/>
          <a:p>
            <a:r>
              <a:rPr lang="de-DE" dirty="0" err="1"/>
              <a:t>Archimate</a:t>
            </a:r>
            <a:endParaRPr lang="de-DE" dirty="0"/>
          </a:p>
        </p:txBody>
      </p:sp>
      <p:sp>
        <p:nvSpPr>
          <p:cNvPr id="4" name="Datumsplatzhalter 3">
            <a:extLst>
              <a:ext uri="{FF2B5EF4-FFF2-40B4-BE49-F238E27FC236}">
                <a16:creationId xmlns:a16="http://schemas.microsoft.com/office/drawing/2014/main" id="{BA1DBA76-6F68-4EFC-B1A4-83B391144782}"/>
              </a:ext>
            </a:extLst>
          </p:cNvPr>
          <p:cNvSpPr>
            <a:spLocks noGrp="1"/>
          </p:cNvSpPr>
          <p:nvPr>
            <p:ph type="dt" sz="half" idx="10"/>
          </p:nvPr>
        </p:nvSpPr>
        <p:spPr>
          <a:xfrm>
            <a:off x="467544" y="6304235"/>
            <a:ext cx="1269504" cy="365125"/>
          </a:xfrm>
        </p:spPr>
        <p:txBody>
          <a:bodyPr/>
          <a:lstStyle/>
          <a:p>
            <a:fld id="{13AC01F1-3A2F-4832-8C2B-651D15BF80DD}" type="datetime1">
              <a:rPr lang="de-DE" smtClean="0"/>
              <a:t>23.05.2019</a:t>
            </a:fld>
            <a:endParaRPr lang="de-DE"/>
          </a:p>
        </p:txBody>
      </p:sp>
      <p:sp>
        <p:nvSpPr>
          <p:cNvPr id="6" name="Fußzeilenplatzhalter 4">
            <a:extLst>
              <a:ext uri="{FF2B5EF4-FFF2-40B4-BE49-F238E27FC236}">
                <a16:creationId xmlns:a16="http://schemas.microsoft.com/office/drawing/2014/main" id="{3FCD43A1-8948-4269-AC77-0F928C798ED5}"/>
              </a:ext>
            </a:extLst>
          </p:cNvPr>
          <p:cNvSpPr>
            <a:spLocks noGrp="1"/>
          </p:cNvSpPr>
          <p:nvPr>
            <p:ph type="ftr" sz="quarter" idx="11"/>
          </p:nvPr>
        </p:nvSpPr>
        <p:spPr>
          <a:xfrm>
            <a:off x="1809056" y="6309320"/>
            <a:ext cx="5544616" cy="365125"/>
          </a:xfrm>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7" name="Foliennummernplatzhalter 5">
            <a:extLst>
              <a:ext uri="{FF2B5EF4-FFF2-40B4-BE49-F238E27FC236}">
                <a16:creationId xmlns:a16="http://schemas.microsoft.com/office/drawing/2014/main" id="{40BC0131-9764-4F9A-9EDA-3BAB2E1D6C8A}"/>
              </a:ext>
            </a:extLst>
          </p:cNvPr>
          <p:cNvSpPr>
            <a:spLocks noGrp="1"/>
          </p:cNvSpPr>
          <p:nvPr>
            <p:ph type="sldNum" sz="quarter" idx="12"/>
          </p:nvPr>
        </p:nvSpPr>
        <p:spPr>
          <a:xfrm>
            <a:off x="7425680" y="6304235"/>
            <a:ext cx="621432" cy="365125"/>
          </a:xfrm>
        </p:spPr>
        <p:txBody>
          <a:bodyPr/>
          <a:lstStyle/>
          <a:p>
            <a:fld id="{71F430A0-DF90-4682-B8C1-1BCFE983D179}" type="slidenum">
              <a:rPr lang="de-DE" smtClean="0"/>
              <a:pPr/>
              <a:t>25</a:t>
            </a:fld>
            <a:endParaRPr lang="de-DE"/>
          </a:p>
        </p:txBody>
      </p:sp>
    </p:spTree>
    <p:extLst>
      <p:ext uri="{BB962C8B-B14F-4D97-AF65-F5344CB8AC3E}">
        <p14:creationId xmlns:p14="http://schemas.microsoft.com/office/powerpoint/2010/main" val="1307984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uppieren 18">
            <a:extLst>
              <a:ext uri="{FF2B5EF4-FFF2-40B4-BE49-F238E27FC236}">
                <a16:creationId xmlns:a16="http://schemas.microsoft.com/office/drawing/2014/main" id="{55B2E759-AF01-4327-A903-582AC8E3E1BB}"/>
              </a:ext>
            </a:extLst>
          </p:cNvPr>
          <p:cNvGrpSpPr/>
          <p:nvPr/>
        </p:nvGrpSpPr>
        <p:grpSpPr>
          <a:xfrm>
            <a:off x="637175" y="1536492"/>
            <a:ext cx="7779802" cy="4981025"/>
            <a:chOff x="637175" y="1687336"/>
            <a:chExt cx="7132823" cy="4830181"/>
          </a:xfrm>
        </p:grpSpPr>
        <p:sp>
          <p:nvSpPr>
            <p:cNvPr id="118" name="Rechteck 117">
              <a:extLst>
                <a:ext uri="{FF2B5EF4-FFF2-40B4-BE49-F238E27FC236}">
                  <a16:creationId xmlns:a16="http://schemas.microsoft.com/office/drawing/2014/main" id="{885A269A-1664-4F96-BBE2-53714A7268B6}"/>
                </a:ext>
              </a:extLst>
            </p:cNvPr>
            <p:cNvSpPr/>
            <p:nvPr/>
          </p:nvSpPr>
          <p:spPr>
            <a:xfrm>
              <a:off x="4802981" y="1687336"/>
              <a:ext cx="1378414" cy="1086987"/>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110" name="Rechteck 109">
              <a:extLst>
                <a:ext uri="{FF2B5EF4-FFF2-40B4-BE49-F238E27FC236}">
                  <a16:creationId xmlns:a16="http://schemas.microsoft.com/office/drawing/2014/main" id="{6BFDF8AE-2554-408C-B2DE-BB10C86A28D4}"/>
                </a:ext>
              </a:extLst>
            </p:cNvPr>
            <p:cNvSpPr/>
            <p:nvPr/>
          </p:nvSpPr>
          <p:spPr>
            <a:xfrm>
              <a:off x="637175" y="1687336"/>
              <a:ext cx="4158545" cy="2018087"/>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108" name="Rechteck 107">
              <a:extLst>
                <a:ext uri="{FF2B5EF4-FFF2-40B4-BE49-F238E27FC236}">
                  <a16:creationId xmlns:a16="http://schemas.microsoft.com/office/drawing/2014/main" id="{BC4B0ED4-0C98-4DAE-BCBF-BAFEAF60B975}"/>
                </a:ext>
              </a:extLst>
            </p:cNvPr>
            <p:cNvSpPr/>
            <p:nvPr/>
          </p:nvSpPr>
          <p:spPr>
            <a:xfrm>
              <a:off x="4788634" y="3808134"/>
              <a:ext cx="2784554" cy="996263"/>
            </a:xfrm>
            <a:prstGeom prst="rect">
              <a:avLst/>
            </a:prstGeom>
            <a:solidFill>
              <a:schemeClr val="bg2">
                <a:lumMod val="9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107" name="Rechteck 106">
              <a:extLst>
                <a:ext uri="{FF2B5EF4-FFF2-40B4-BE49-F238E27FC236}">
                  <a16:creationId xmlns:a16="http://schemas.microsoft.com/office/drawing/2014/main" id="{2F8AA1B2-EBEF-483A-8BFF-6433B4D10DE9}"/>
                </a:ext>
              </a:extLst>
            </p:cNvPr>
            <p:cNvSpPr/>
            <p:nvPr/>
          </p:nvSpPr>
          <p:spPr>
            <a:xfrm>
              <a:off x="4781031" y="4801704"/>
              <a:ext cx="2792157" cy="918848"/>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109" name="Rechteck 108">
              <a:extLst>
                <a:ext uri="{FF2B5EF4-FFF2-40B4-BE49-F238E27FC236}">
                  <a16:creationId xmlns:a16="http://schemas.microsoft.com/office/drawing/2014/main" id="{884FE9D7-9471-4EC6-90F9-0BFFF6C592DE}"/>
                </a:ext>
              </a:extLst>
            </p:cNvPr>
            <p:cNvSpPr/>
            <p:nvPr/>
          </p:nvSpPr>
          <p:spPr>
            <a:xfrm>
              <a:off x="4791268" y="2778103"/>
              <a:ext cx="2781920" cy="1040604"/>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105" name="Freihandform: Form 104">
              <a:extLst>
                <a:ext uri="{FF2B5EF4-FFF2-40B4-BE49-F238E27FC236}">
                  <a16:creationId xmlns:a16="http://schemas.microsoft.com/office/drawing/2014/main" id="{3D2A89B5-6C91-41FB-A681-42761F2D89BD}"/>
                </a:ext>
              </a:extLst>
            </p:cNvPr>
            <p:cNvSpPr/>
            <p:nvPr/>
          </p:nvSpPr>
          <p:spPr>
            <a:xfrm>
              <a:off x="2071640" y="2330657"/>
              <a:ext cx="2724080" cy="2791290"/>
            </a:xfrm>
            <a:custGeom>
              <a:avLst/>
              <a:gdLst>
                <a:gd name="connsiteX0" fmla="*/ 1501140 w 3657600"/>
                <a:gd name="connsiteY0" fmla="*/ 1950720 h 3314700"/>
                <a:gd name="connsiteX1" fmla="*/ 0 w 3657600"/>
                <a:gd name="connsiteY1" fmla="*/ 2011680 h 3314700"/>
                <a:gd name="connsiteX2" fmla="*/ 1219200 w 3657600"/>
                <a:gd name="connsiteY2" fmla="*/ 403860 h 3314700"/>
                <a:gd name="connsiteX3" fmla="*/ 2545080 w 3657600"/>
                <a:gd name="connsiteY3" fmla="*/ 0 h 3314700"/>
                <a:gd name="connsiteX4" fmla="*/ 3657600 w 3657600"/>
                <a:gd name="connsiteY4" fmla="*/ 7620 h 3314700"/>
                <a:gd name="connsiteX5" fmla="*/ 3649980 w 3657600"/>
                <a:gd name="connsiteY5" fmla="*/ 3291840 h 3314700"/>
                <a:gd name="connsiteX6" fmla="*/ 2606040 w 3657600"/>
                <a:gd name="connsiteY6" fmla="*/ 3314700 h 3314700"/>
                <a:gd name="connsiteX7" fmla="*/ 2034540 w 3657600"/>
                <a:gd name="connsiteY7" fmla="*/ 2910840 h 3314700"/>
                <a:gd name="connsiteX8" fmla="*/ 2026920 w 3657600"/>
                <a:gd name="connsiteY8" fmla="*/ 1935480 h 3314700"/>
                <a:gd name="connsiteX9" fmla="*/ 1501140 w 3657600"/>
                <a:gd name="connsiteY9" fmla="*/ 1950720 h 3314700"/>
                <a:gd name="connsiteX0" fmla="*/ 1353850 w 3510310"/>
                <a:gd name="connsiteY0" fmla="*/ 1950720 h 3314700"/>
                <a:gd name="connsiteX1" fmla="*/ 0 w 3510310"/>
                <a:gd name="connsiteY1" fmla="*/ 1801896 h 3314700"/>
                <a:gd name="connsiteX2" fmla="*/ 1071910 w 3510310"/>
                <a:gd name="connsiteY2" fmla="*/ 403860 h 3314700"/>
                <a:gd name="connsiteX3" fmla="*/ 2397790 w 3510310"/>
                <a:gd name="connsiteY3" fmla="*/ 0 h 3314700"/>
                <a:gd name="connsiteX4" fmla="*/ 3510310 w 3510310"/>
                <a:gd name="connsiteY4" fmla="*/ 7620 h 3314700"/>
                <a:gd name="connsiteX5" fmla="*/ 3502690 w 3510310"/>
                <a:gd name="connsiteY5" fmla="*/ 3291840 h 3314700"/>
                <a:gd name="connsiteX6" fmla="*/ 2458750 w 3510310"/>
                <a:gd name="connsiteY6" fmla="*/ 3314700 h 3314700"/>
                <a:gd name="connsiteX7" fmla="*/ 1887250 w 3510310"/>
                <a:gd name="connsiteY7" fmla="*/ 2910840 h 3314700"/>
                <a:gd name="connsiteX8" fmla="*/ 1879630 w 3510310"/>
                <a:gd name="connsiteY8" fmla="*/ 1935480 h 3314700"/>
                <a:gd name="connsiteX9" fmla="*/ 1353850 w 3510310"/>
                <a:gd name="connsiteY9" fmla="*/ 1950720 h 3314700"/>
                <a:gd name="connsiteX0" fmla="*/ 1353850 w 3510310"/>
                <a:gd name="connsiteY0" fmla="*/ 1815859 h 3314700"/>
                <a:gd name="connsiteX1" fmla="*/ 0 w 3510310"/>
                <a:gd name="connsiteY1" fmla="*/ 1801896 h 3314700"/>
                <a:gd name="connsiteX2" fmla="*/ 1071910 w 3510310"/>
                <a:gd name="connsiteY2" fmla="*/ 403860 h 3314700"/>
                <a:gd name="connsiteX3" fmla="*/ 2397790 w 3510310"/>
                <a:gd name="connsiteY3" fmla="*/ 0 h 3314700"/>
                <a:gd name="connsiteX4" fmla="*/ 3510310 w 3510310"/>
                <a:gd name="connsiteY4" fmla="*/ 7620 h 3314700"/>
                <a:gd name="connsiteX5" fmla="*/ 3502690 w 3510310"/>
                <a:gd name="connsiteY5" fmla="*/ 3291840 h 3314700"/>
                <a:gd name="connsiteX6" fmla="*/ 2458750 w 3510310"/>
                <a:gd name="connsiteY6" fmla="*/ 3314700 h 3314700"/>
                <a:gd name="connsiteX7" fmla="*/ 1887250 w 3510310"/>
                <a:gd name="connsiteY7" fmla="*/ 2910840 h 3314700"/>
                <a:gd name="connsiteX8" fmla="*/ 1879630 w 3510310"/>
                <a:gd name="connsiteY8" fmla="*/ 1935480 h 3314700"/>
                <a:gd name="connsiteX9" fmla="*/ 1353850 w 3510310"/>
                <a:gd name="connsiteY9" fmla="*/ 1815859 h 3314700"/>
                <a:gd name="connsiteX0" fmla="*/ 1353850 w 3510310"/>
                <a:gd name="connsiteY0" fmla="*/ 1815859 h 3314700"/>
                <a:gd name="connsiteX1" fmla="*/ 0 w 3510310"/>
                <a:gd name="connsiteY1" fmla="*/ 1801896 h 3314700"/>
                <a:gd name="connsiteX2" fmla="*/ 1071910 w 3510310"/>
                <a:gd name="connsiteY2" fmla="*/ 403860 h 3314700"/>
                <a:gd name="connsiteX3" fmla="*/ 2397790 w 3510310"/>
                <a:gd name="connsiteY3" fmla="*/ 0 h 3314700"/>
                <a:gd name="connsiteX4" fmla="*/ 3510310 w 3510310"/>
                <a:gd name="connsiteY4" fmla="*/ 7620 h 3314700"/>
                <a:gd name="connsiteX5" fmla="*/ 3502690 w 3510310"/>
                <a:gd name="connsiteY5" fmla="*/ 3291840 h 3314700"/>
                <a:gd name="connsiteX6" fmla="*/ 2458750 w 3510310"/>
                <a:gd name="connsiteY6" fmla="*/ 3314700 h 3314700"/>
                <a:gd name="connsiteX7" fmla="*/ 1887250 w 3510310"/>
                <a:gd name="connsiteY7" fmla="*/ 2910840 h 3314700"/>
                <a:gd name="connsiteX8" fmla="*/ 1872266 w 3510310"/>
                <a:gd name="connsiteY8" fmla="*/ 1823095 h 3314700"/>
                <a:gd name="connsiteX9" fmla="*/ 1353850 w 3510310"/>
                <a:gd name="connsiteY9" fmla="*/ 1815859 h 3314700"/>
                <a:gd name="connsiteX0" fmla="*/ 1353850 w 3510310"/>
                <a:gd name="connsiteY0" fmla="*/ 1815859 h 3591531"/>
                <a:gd name="connsiteX1" fmla="*/ 0 w 3510310"/>
                <a:gd name="connsiteY1" fmla="*/ 1801896 h 3591531"/>
                <a:gd name="connsiteX2" fmla="*/ 1071910 w 3510310"/>
                <a:gd name="connsiteY2" fmla="*/ 403860 h 3591531"/>
                <a:gd name="connsiteX3" fmla="*/ 2397790 w 3510310"/>
                <a:gd name="connsiteY3" fmla="*/ 0 h 3591531"/>
                <a:gd name="connsiteX4" fmla="*/ 3510310 w 3510310"/>
                <a:gd name="connsiteY4" fmla="*/ 7620 h 3591531"/>
                <a:gd name="connsiteX5" fmla="*/ 3502690 w 3510310"/>
                <a:gd name="connsiteY5" fmla="*/ 3591531 h 3591531"/>
                <a:gd name="connsiteX6" fmla="*/ 2458750 w 3510310"/>
                <a:gd name="connsiteY6" fmla="*/ 3314700 h 3591531"/>
                <a:gd name="connsiteX7" fmla="*/ 1887250 w 3510310"/>
                <a:gd name="connsiteY7" fmla="*/ 2910840 h 3591531"/>
                <a:gd name="connsiteX8" fmla="*/ 1872266 w 3510310"/>
                <a:gd name="connsiteY8" fmla="*/ 1823095 h 3591531"/>
                <a:gd name="connsiteX9" fmla="*/ 1353850 w 3510310"/>
                <a:gd name="connsiteY9" fmla="*/ 1815859 h 3591531"/>
                <a:gd name="connsiteX0" fmla="*/ 1353850 w 3510310"/>
                <a:gd name="connsiteY0" fmla="*/ 1815859 h 3591531"/>
                <a:gd name="connsiteX1" fmla="*/ 0 w 3510310"/>
                <a:gd name="connsiteY1" fmla="*/ 1801896 h 3591531"/>
                <a:gd name="connsiteX2" fmla="*/ 1071910 w 3510310"/>
                <a:gd name="connsiteY2" fmla="*/ 403860 h 3591531"/>
                <a:gd name="connsiteX3" fmla="*/ 2397790 w 3510310"/>
                <a:gd name="connsiteY3" fmla="*/ 0 h 3591531"/>
                <a:gd name="connsiteX4" fmla="*/ 3510310 w 3510310"/>
                <a:gd name="connsiteY4" fmla="*/ 7620 h 3591531"/>
                <a:gd name="connsiteX5" fmla="*/ 3502690 w 3510310"/>
                <a:gd name="connsiteY5" fmla="*/ 3591531 h 3591531"/>
                <a:gd name="connsiteX6" fmla="*/ 2259910 w 3510310"/>
                <a:gd name="connsiteY6" fmla="*/ 3576931 h 3591531"/>
                <a:gd name="connsiteX7" fmla="*/ 1887250 w 3510310"/>
                <a:gd name="connsiteY7" fmla="*/ 2910840 h 3591531"/>
                <a:gd name="connsiteX8" fmla="*/ 1872266 w 3510310"/>
                <a:gd name="connsiteY8" fmla="*/ 1823095 h 3591531"/>
                <a:gd name="connsiteX9" fmla="*/ 1353850 w 3510310"/>
                <a:gd name="connsiteY9" fmla="*/ 1815859 h 3591531"/>
                <a:gd name="connsiteX0" fmla="*/ 1353850 w 3510310"/>
                <a:gd name="connsiteY0" fmla="*/ 1815859 h 3591531"/>
                <a:gd name="connsiteX1" fmla="*/ 0 w 3510310"/>
                <a:gd name="connsiteY1" fmla="*/ 1801896 h 3591531"/>
                <a:gd name="connsiteX2" fmla="*/ 1071910 w 3510310"/>
                <a:gd name="connsiteY2" fmla="*/ 403860 h 3591531"/>
                <a:gd name="connsiteX3" fmla="*/ 2397790 w 3510310"/>
                <a:gd name="connsiteY3" fmla="*/ 0 h 3591531"/>
                <a:gd name="connsiteX4" fmla="*/ 3510310 w 3510310"/>
                <a:gd name="connsiteY4" fmla="*/ 7620 h 3591531"/>
                <a:gd name="connsiteX5" fmla="*/ 3502690 w 3510310"/>
                <a:gd name="connsiteY5" fmla="*/ 3591531 h 3591531"/>
                <a:gd name="connsiteX6" fmla="*/ 2259910 w 3510310"/>
                <a:gd name="connsiteY6" fmla="*/ 3576931 h 3591531"/>
                <a:gd name="connsiteX7" fmla="*/ 1681044 w 3510310"/>
                <a:gd name="connsiteY7" fmla="*/ 3030717 h 3591531"/>
                <a:gd name="connsiteX8" fmla="*/ 1872266 w 3510310"/>
                <a:gd name="connsiteY8" fmla="*/ 1823095 h 3591531"/>
                <a:gd name="connsiteX9" fmla="*/ 1353850 w 3510310"/>
                <a:gd name="connsiteY9" fmla="*/ 1815859 h 3591531"/>
                <a:gd name="connsiteX0" fmla="*/ 1353850 w 3510310"/>
                <a:gd name="connsiteY0" fmla="*/ 1815859 h 3591531"/>
                <a:gd name="connsiteX1" fmla="*/ 0 w 3510310"/>
                <a:gd name="connsiteY1" fmla="*/ 1801896 h 3591531"/>
                <a:gd name="connsiteX2" fmla="*/ 1071910 w 3510310"/>
                <a:gd name="connsiteY2" fmla="*/ 403860 h 3591531"/>
                <a:gd name="connsiteX3" fmla="*/ 2397790 w 3510310"/>
                <a:gd name="connsiteY3" fmla="*/ 0 h 3591531"/>
                <a:gd name="connsiteX4" fmla="*/ 3510310 w 3510310"/>
                <a:gd name="connsiteY4" fmla="*/ 7620 h 3591531"/>
                <a:gd name="connsiteX5" fmla="*/ 3502690 w 3510310"/>
                <a:gd name="connsiteY5" fmla="*/ 3591531 h 3591531"/>
                <a:gd name="connsiteX6" fmla="*/ 2259910 w 3510310"/>
                <a:gd name="connsiteY6" fmla="*/ 3576931 h 3591531"/>
                <a:gd name="connsiteX7" fmla="*/ 1681044 w 3510310"/>
                <a:gd name="connsiteY7" fmla="*/ 3030717 h 3591531"/>
                <a:gd name="connsiteX8" fmla="*/ 1658696 w 3510310"/>
                <a:gd name="connsiteY8" fmla="*/ 1815603 h 3591531"/>
                <a:gd name="connsiteX9" fmla="*/ 1353850 w 3510310"/>
                <a:gd name="connsiteY9" fmla="*/ 1815859 h 3591531"/>
                <a:gd name="connsiteX0" fmla="*/ 1353850 w 3510310"/>
                <a:gd name="connsiteY0" fmla="*/ 1815859 h 3591531"/>
                <a:gd name="connsiteX1" fmla="*/ 0 w 3510310"/>
                <a:gd name="connsiteY1" fmla="*/ 1801896 h 3591531"/>
                <a:gd name="connsiteX2" fmla="*/ 1071910 w 3510310"/>
                <a:gd name="connsiteY2" fmla="*/ 403860 h 3591531"/>
                <a:gd name="connsiteX3" fmla="*/ 2397790 w 3510310"/>
                <a:gd name="connsiteY3" fmla="*/ 0 h 3591531"/>
                <a:gd name="connsiteX4" fmla="*/ 3510310 w 3510310"/>
                <a:gd name="connsiteY4" fmla="*/ 7620 h 3591531"/>
                <a:gd name="connsiteX5" fmla="*/ 3502690 w 3510310"/>
                <a:gd name="connsiteY5" fmla="*/ 3591531 h 3591531"/>
                <a:gd name="connsiteX6" fmla="*/ 2259910 w 3510310"/>
                <a:gd name="connsiteY6" fmla="*/ 3576931 h 3591531"/>
                <a:gd name="connsiteX7" fmla="*/ 1681044 w 3510310"/>
                <a:gd name="connsiteY7" fmla="*/ 3030717 h 3591531"/>
                <a:gd name="connsiteX8" fmla="*/ 1570322 w 3510310"/>
                <a:gd name="connsiteY8" fmla="*/ 1830587 h 3591531"/>
                <a:gd name="connsiteX9" fmla="*/ 1353850 w 3510310"/>
                <a:gd name="connsiteY9" fmla="*/ 1815859 h 3591531"/>
                <a:gd name="connsiteX0" fmla="*/ 1353850 w 3510310"/>
                <a:gd name="connsiteY0" fmla="*/ 1815859 h 3591531"/>
                <a:gd name="connsiteX1" fmla="*/ 0 w 3510310"/>
                <a:gd name="connsiteY1" fmla="*/ 1801896 h 3591531"/>
                <a:gd name="connsiteX2" fmla="*/ 1071910 w 3510310"/>
                <a:gd name="connsiteY2" fmla="*/ 403860 h 3591531"/>
                <a:gd name="connsiteX3" fmla="*/ 2397790 w 3510310"/>
                <a:gd name="connsiteY3" fmla="*/ 0 h 3591531"/>
                <a:gd name="connsiteX4" fmla="*/ 3510310 w 3510310"/>
                <a:gd name="connsiteY4" fmla="*/ 7620 h 3591531"/>
                <a:gd name="connsiteX5" fmla="*/ 3502690 w 3510310"/>
                <a:gd name="connsiteY5" fmla="*/ 3591531 h 3591531"/>
                <a:gd name="connsiteX6" fmla="*/ 2259910 w 3510310"/>
                <a:gd name="connsiteY6" fmla="*/ 3576931 h 3591531"/>
                <a:gd name="connsiteX7" fmla="*/ 1577942 w 3510310"/>
                <a:gd name="connsiteY7" fmla="*/ 3045702 h 3591531"/>
                <a:gd name="connsiteX8" fmla="*/ 1570322 w 3510310"/>
                <a:gd name="connsiteY8" fmla="*/ 1830587 h 3591531"/>
                <a:gd name="connsiteX9" fmla="*/ 1353850 w 3510310"/>
                <a:gd name="connsiteY9" fmla="*/ 1815859 h 3591531"/>
                <a:gd name="connsiteX0" fmla="*/ 1353850 w 3510310"/>
                <a:gd name="connsiteY0" fmla="*/ 1815859 h 3659346"/>
                <a:gd name="connsiteX1" fmla="*/ 0 w 3510310"/>
                <a:gd name="connsiteY1" fmla="*/ 1801896 h 3659346"/>
                <a:gd name="connsiteX2" fmla="*/ 1071910 w 3510310"/>
                <a:gd name="connsiteY2" fmla="*/ 403860 h 3659346"/>
                <a:gd name="connsiteX3" fmla="*/ 2397790 w 3510310"/>
                <a:gd name="connsiteY3" fmla="*/ 0 h 3659346"/>
                <a:gd name="connsiteX4" fmla="*/ 3510310 w 3510310"/>
                <a:gd name="connsiteY4" fmla="*/ 7620 h 3659346"/>
                <a:gd name="connsiteX5" fmla="*/ 3502690 w 3510310"/>
                <a:gd name="connsiteY5" fmla="*/ 3591531 h 3659346"/>
                <a:gd name="connsiteX6" fmla="*/ 2259910 w 3510310"/>
                <a:gd name="connsiteY6" fmla="*/ 3659346 h 3659346"/>
                <a:gd name="connsiteX7" fmla="*/ 1577942 w 3510310"/>
                <a:gd name="connsiteY7" fmla="*/ 3045702 h 3659346"/>
                <a:gd name="connsiteX8" fmla="*/ 1570322 w 3510310"/>
                <a:gd name="connsiteY8" fmla="*/ 1830587 h 3659346"/>
                <a:gd name="connsiteX9" fmla="*/ 1353850 w 3510310"/>
                <a:gd name="connsiteY9" fmla="*/ 1815859 h 3659346"/>
                <a:gd name="connsiteX0" fmla="*/ 1353850 w 3510310"/>
                <a:gd name="connsiteY0" fmla="*/ 1815859 h 3659346"/>
                <a:gd name="connsiteX1" fmla="*/ 0 w 3510310"/>
                <a:gd name="connsiteY1" fmla="*/ 1801896 h 3659346"/>
                <a:gd name="connsiteX2" fmla="*/ 1071910 w 3510310"/>
                <a:gd name="connsiteY2" fmla="*/ 403860 h 3659346"/>
                <a:gd name="connsiteX3" fmla="*/ 2397790 w 3510310"/>
                <a:gd name="connsiteY3" fmla="*/ 0 h 3659346"/>
                <a:gd name="connsiteX4" fmla="*/ 3510310 w 3510310"/>
                <a:gd name="connsiteY4" fmla="*/ 7620 h 3659346"/>
                <a:gd name="connsiteX5" fmla="*/ 3510055 w 3510310"/>
                <a:gd name="connsiteY5" fmla="*/ 3651469 h 3659346"/>
                <a:gd name="connsiteX6" fmla="*/ 2259910 w 3510310"/>
                <a:gd name="connsiteY6" fmla="*/ 3659346 h 3659346"/>
                <a:gd name="connsiteX7" fmla="*/ 1577942 w 3510310"/>
                <a:gd name="connsiteY7" fmla="*/ 3045702 h 3659346"/>
                <a:gd name="connsiteX8" fmla="*/ 1570322 w 3510310"/>
                <a:gd name="connsiteY8" fmla="*/ 1830587 h 3659346"/>
                <a:gd name="connsiteX9" fmla="*/ 1353850 w 3510310"/>
                <a:gd name="connsiteY9" fmla="*/ 1815859 h 3659346"/>
                <a:gd name="connsiteX0" fmla="*/ 1353850 w 3510310"/>
                <a:gd name="connsiteY0" fmla="*/ 1815859 h 3659346"/>
                <a:gd name="connsiteX1" fmla="*/ 0 w 3510310"/>
                <a:gd name="connsiteY1" fmla="*/ 1801896 h 3659346"/>
                <a:gd name="connsiteX2" fmla="*/ 1071910 w 3510310"/>
                <a:gd name="connsiteY2" fmla="*/ 403860 h 3659346"/>
                <a:gd name="connsiteX3" fmla="*/ 2397790 w 3510310"/>
                <a:gd name="connsiteY3" fmla="*/ 0 h 3659346"/>
                <a:gd name="connsiteX4" fmla="*/ 3510310 w 3510310"/>
                <a:gd name="connsiteY4" fmla="*/ 7620 h 3659346"/>
                <a:gd name="connsiteX5" fmla="*/ 3510055 w 3510310"/>
                <a:gd name="connsiteY5" fmla="*/ 3651469 h 3659346"/>
                <a:gd name="connsiteX6" fmla="*/ 2259910 w 3510310"/>
                <a:gd name="connsiteY6" fmla="*/ 3659346 h 3659346"/>
                <a:gd name="connsiteX7" fmla="*/ 1577942 w 3510310"/>
                <a:gd name="connsiteY7" fmla="*/ 3045702 h 3659346"/>
                <a:gd name="connsiteX8" fmla="*/ 1555593 w 3510310"/>
                <a:gd name="connsiteY8" fmla="*/ 1830587 h 3659346"/>
                <a:gd name="connsiteX9" fmla="*/ 1353850 w 3510310"/>
                <a:gd name="connsiteY9" fmla="*/ 1815859 h 3659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10310" h="3659346">
                  <a:moveTo>
                    <a:pt x="1353850" y="1815859"/>
                  </a:moveTo>
                  <a:lnTo>
                    <a:pt x="0" y="1801896"/>
                  </a:lnTo>
                  <a:lnTo>
                    <a:pt x="1071910" y="403860"/>
                  </a:lnTo>
                  <a:lnTo>
                    <a:pt x="2397790" y="0"/>
                  </a:lnTo>
                  <a:lnTo>
                    <a:pt x="3510310" y="7620"/>
                  </a:lnTo>
                  <a:lnTo>
                    <a:pt x="3510055" y="3651469"/>
                  </a:lnTo>
                  <a:lnTo>
                    <a:pt x="2259910" y="3659346"/>
                  </a:lnTo>
                  <a:lnTo>
                    <a:pt x="1577942" y="3045702"/>
                  </a:lnTo>
                  <a:lnTo>
                    <a:pt x="1555593" y="1830587"/>
                  </a:lnTo>
                  <a:lnTo>
                    <a:pt x="1353850" y="1815859"/>
                  </a:lnTo>
                  <a:close/>
                </a:path>
              </a:pathLst>
            </a:cu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112" name="Rechteck 111">
              <a:extLst>
                <a:ext uri="{FF2B5EF4-FFF2-40B4-BE49-F238E27FC236}">
                  <a16:creationId xmlns:a16="http://schemas.microsoft.com/office/drawing/2014/main" id="{7703FA7D-5A45-4693-BA05-B2697A3097E5}"/>
                </a:ext>
              </a:extLst>
            </p:cNvPr>
            <p:cNvSpPr/>
            <p:nvPr/>
          </p:nvSpPr>
          <p:spPr>
            <a:xfrm>
              <a:off x="637175" y="3198644"/>
              <a:ext cx="2658392" cy="1034834"/>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104" name="Freihandform: Form 103">
              <a:extLst>
                <a:ext uri="{FF2B5EF4-FFF2-40B4-BE49-F238E27FC236}">
                  <a16:creationId xmlns:a16="http://schemas.microsoft.com/office/drawing/2014/main" id="{93A74161-645F-42A2-8886-99F4A4E681AF}"/>
                </a:ext>
              </a:extLst>
            </p:cNvPr>
            <p:cNvSpPr/>
            <p:nvPr/>
          </p:nvSpPr>
          <p:spPr>
            <a:xfrm>
              <a:off x="1934480" y="3711802"/>
              <a:ext cx="2849526" cy="2627438"/>
            </a:xfrm>
            <a:custGeom>
              <a:avLst/>
              <a:gdLst>
                <a:gd name="connsiteX0" fmla="*/ 1539240 w 3680460"/>
                <a:gd name="connsiteY0" fmla="*/ 0 h 3337560"/>
                <a:gd name="connsiteX1" fmla="*/ 1508760 w 3680460"/>
                <a:gd name="connsiteY1" fmla="*/ 1143000 h 3337560"/>
                <a:gd name="connsiteX2" fmla="*/ 2430780 w 3680460"/>
                <a:gd name="connsiteY2" fmla="*/ 1920240 h 3337560"/>
                <a:gd name="connsiteX3" fmla="*/ 3657600 w 3680460"/>
                <a:gd name="connsiteY3" fmla="*/ 1973580 h 3337560"/>
                <a:gd name="connsiteX4" fmla="*/ 3680460 w 3680460"/>
                <a:gd name="connsiteY4" fmla="*/ 3337560 h 3337560"/>
                <a:gd name="connsiteX5" fmla="*/ 1684020 w 3680460"/>
                <a:gd name="connsiteY5" fmla="*/ 3291840 h 3337560"/>
                <a:gd name="connsiteX6" fmla="*/ 0 w 3680460"/>
                <a:gd name="connsiteY6" fmla="*/ 1744980 h 3337560"/>
                <a:gd name="connsiteX7" fmla="*/ 22860 w 3680460"/>
                <a:gd name="connsiteY7" fmla="*/ 53340 h 3337560"/>
                <a:gd name="connsiteX8" fmla="*/ 1539240 w 3680460"/>
                <a:gd name="connsiteY8" fmla="*/ 0 h 3337560"/>
                <a:gd name="connsiteX0" fmla="*/ 1539240 w 3794760"/>
                <a:gd name="connsiteY0" fmla="*/ 0 h 3337560"/>
                <a:gd name="connsiteX1" fmla="*/ 1508760 w 3794760"/>
                <a:gd name="connsiteY1" fmla="*/ 1143000 h 3337560"/>
                <a:gd name="connsiteX2" fmla="*/ 2430780 w 3794760"/>
                <a:gd name="connsiteY2" fmla="*/ 1920240 h 3337560"/>
                <a:gd name="connsiteX3" fmla="*/ 3657600 w 3794760"/>
                <a:gd name="connsiteY3" fmla="*/ 1973580 h 3337560"/>
                <a:gd name="connsiteX4" fmla="*/ 3794760 w 3794760"/>
                <a:gd name="connsiteY4" fmla="*/ 3337560 h 3337560"/>
                <a:gd name="connsiteX5" fmla="*/ 1684020 w 3794760"/>
                <a:gd name="connsiteY5" fmla="*/ 3291840 h 3337560"/>
                <a:gd name="connsiteX6" fmla="*/ 0 w 3794760"/>
                <a:gd name="connsiteY6" fmla="*/ 1744980 h 3337560"/>
                <a:gd name="connsiteX7" fmla="*/ 22860 w 3794760"/>
                <a:gd name="connsiteY7" fmla="*/ 53340 h 3337560"/>
                <a:gd name="connsiteX8" fmla="*/ 1539240 w 3794760"/>
                <a:gd name="connsiteY8" fmla="*/ 0 h 3337560"/>
                <a:gd name="connsiteX0" fmla="*/ 1539240 w 3794760"/>
                <a:gd name="connsiteY0" fmla="*/ 0 h 3337560"/>
                <a:gd name="connsiteX1" fmla="*/ 1508760 w 3794760"/>
                <a:gd name="connsiteY1" fmla="*/ 1143000 h 3337560"/>
                <a:gd name="connsiteX2" fmla="*/ 2430780 w 3794760"/>
                <a:gd name="connsiteY2" fmla="*/ 1920240 h 3337560"/>
                <a:gd name="connsiteX3" fmla="*/ 3794760 w 3794760"/>
                <a:gd name="connsiteY3" fmla="*/ 1965960 h 3337560"/>
                <a:gd name="connsiteX4" fmla="*/ 3794760 w 3794760"/>
                <a:gd name="connsiteY4" fmla="*/ 3337560 h 3337560"/>
                <a:gd name="connsiteX5" fmla="*/ 1684020 w 3794760"/>
                <a:gd name="connsiteY5" fmla="*/ 3291840 h 3337560"/>
                <a:gd name="connsiteX6" fmla="*/ 0 w 3794760"/>
                <a:gd name="connsiteY6" fmla="*/ 1744980 h 3337560"/>
                <a:gd name="connsiteX7" fmla="*/ 22860 w 3794760"/>
                <a:gd name="connsiteY7" fmla="*/ 53340 h 3337560"/>
                <a:gd name="connsiteX8" fmla="*/ 1539240 w 3794760"/>
                <a:gd name="connsiteY8" fmla="*/ 0 h 3337560"/>
                <a:gd name="connsiteX0" fmla="*/ 1539240 w 3794760"/>
                <a:gd name="connsiteY0" fmla="*/ 0 h 3352800"/>
                <a:gd name="connsiteX1" fmla="*/ 1508760 w 3794760"/>
                <a:gd name="connsiteY1" fmla="*/ 1158240 h 3352800"/>
                <a:gd name="connsiteX2" fmla="*/ 2430780 w 3794760"/>
                <a:gd name="connsiteY2" fmla="*/ 1935480 h 3352800"/>
                <a:gd name="connsiteX3" fmla="*/ 3794760 w 3794760"/>
                <a:gd name="connsiteY3" fmla="*/ 1981200 h 3352800"/>
                <a:gd name="connsiteX4" fmla="*/ 3794760 w 3794760"/>
                <a:gd name="connsiteY4" fmla="*/ 3352800 h 3352800"/>
                <a:gd name="connsiteX5" fmla="*/ 1684020 w 3794760"/>
                <a:gd name="connsiteY5" fmla="*/ 3307080 h 3352800"/>
                <a:gd name="connsiteX6" fmla="*/ 0 w 3794760"/>
                <a:gd name="connsiteY6" fmla="*/ 1760220 h 3352800"/>
                <a:gd name="connsiteX7" fmla="*/ 22860 w 3794760"/>
                <a:gd name="connsiteY7" fmla="*/ 68580 h 3352800"/>
                <a:gd name="connsiteX8" fmla="*/ 1539240 w 3794760"/>
                <a:gd name="connsiteY8" fmla="*/ 0 h 3352800"/>
                <a:gd name="connsiteX0" fmla="*/ 1539240 w 3794760"/>
                <a:gd name="connsiteY0" fmla="*/ 22860 h 3375660"/>
                <a:gd name="connsiteX1" fmla="*/ 1508760 w 3794760"/>
                <a:gd name="connsiteY1" fmla="*/ 1181100 h 3375660"/>
                <a:gd name="connsiteX2" fmla="*/ 2430780 w 3794760"/>
                <a:gd name="connsiteY2" fmla="*/ 1958340 h 3375660"/>
                <a:gd name="connsiteX3" fmla="*/ 3794760 w 3794760"/>
                <a:gd name="connsiteY3" fmla="*/ 2004060 h 3375660"/>
                <a:gd name="connsiteX4" fmla="*/ 3794760 w 3794760"/>
                <a:gd name="connsiteY4" fmla="*/ 3375660 h 3375660"/>
                <a:gd name="connsiteX5" fmla="*/ 1684020 w 3794760"/>
                <a:gd name="connsiteY5" fmla="*/ 3329940 h 3375660"/>
                <a:gd name="connsiteX6" fmla="*/ 0 w 3794760"/>
                <a:gd name="connsiteY6" fmla="*/ 1783080 h 3375660"/>
                <a:gd name="connsiteX7" fmla="*/ 22860 w 3794760"/>
                <a:gd name="connsiteY7" fmla="*/ 0 h 3375660"/>
                <a:gd name="connsiteX8" fmla="*/ 1539240 w 3794760"/>
                <a:gd name="connsiteY8" fmla="*/ 22860 h 3375660"/>
                <a:gd name="connsiteX0" fmla="*/ 1539240 w 3810000"/>
                <a:gd name="connsiteY0" fmla="*/ 22860 h 3375660"/>
                <a:gd name="connsiteX1" fmla="*/ 1508760 w 3810000"/>
                <a:gd name="connsiteY1" fmla="*/ 1181100 h 3375660"/>
                <a:gd name="connsiteX2" fmla="*/ 2430780 w 3810000"/>
                <a:gd name="connsiteY2" fmla="*/ 1958340 h 3375660"/>
                <a:gd name="connsiteX3" fmla="*/ 3810000 w 3810000"/>
                <a:gd name="connsiteY3" fmla="*/ 1950720 h 3375660"/>
                <a:gd name="connsiteX4" fmla="*/ 3794760 w 3810000"/>
                <a:gd name="connsiteY4" fmla="*/ 3375660 h 3375660"/>
                <a:gd name="connsiteX5" fmla="*/ 1684020 w 3810000"/>
                <a:gd name="connsiteY5" fmla="*/ 3329940 h 3375660"/>
                <a:gd name="connsiteX6" fmla="*/ 0 w 3810000"/>
                <a:gd name="connsiteY6" fmla="*/ 1783080 h 3375660"/>
                <a:gd name="connsiteX7" fmla="*/ 22860 w 3810000"/>
                <a:gd name="connsiteY7" fmla="*/ 0 h 3375660"/>
                <a:gd name="connsiteX8" fmla="*/ 1539240 w 3810000"/>
                <a:gd name="connsiteY8" fmla="*/ 22860 h 3375660"/>
                <a:gd name="connsiteX0" fmla="*/ 1539240 w 3799368"/>
                <a:gd name="connsiteY0" fmla="*/ 22860 h 3375660"/>
                <a:gd name="connsiteX1" fmla="*/ 1508760 w 3799368"/>
                <a:gd name="connsiteY1" fmla="*/ 1181100 h 3375660"/>
                <a:gd name="connsiteX2" fmla="*/ 2430780 w 3799368"/>
                <a:gd name="connsiteY2" fmla="*/ 1958340 h 3375660"/>
                <a:gd name="connsiteX3" fmla="*/ 3799368 w 3799368"/>
                <a:gd name="connsiteY3" fmla="*/ 1748702 h 3375660"/>
                <a:gd name="connsiteX4" fmla="*/ 3794760 w 3799368"/>
                <a:gd name="connsiteY4" fmla="*/ 3375660 h 3375660"/>
                <a:gd name="connsiteX5" fmla="*/ 1684020 w 3799368"/>
                <a:gd name="connsiteY5" fmla="*/ 3329940 h 3375660"/>
                <a:gd name="connsiteX6" fmla="*/ 0 w 3799368"/>
                <a:gd name="connsiteY6" fmla="*/ 1783080 h 3375660"/>
                <a:gd name="connsiteX7" fmla="*/ 22860 w 3799368"/>
                <a:gd name="connsiteY7" fmla="*/ 0 h 3375660"/>
                <a:gd name="connsiteX8" fmla="*/ 1539240 w 3799368"/>
                <a:gd name="connsiteY8" fmla="*/ 22860 h 3375660"/>
                <a:gd name="connsiteX0" fmla="*/ 1539240 w 3799368"/>
                <a:gd name="connsiteY0" fmla="*/ 22860 h 3375660"/>
                <a:gd name="connsiteX1" fmla="*/ 1508760 w 3799368"/>
                <a:gd name="connsiteY1" fmla="*/ 1181100 h 3375660"/>
                <a:gd name="connsiteX2" fmla="*/ 2499892 w 3799368"/>
                <a:gd name="connsiteY2" fmla="*/ 1756321 h 3375660"/>
                <a:gd name="connsiteX3" fmla="*/ 3799368 w 3799368"/>
                <a:gd name="connsiteY3" fmla="*/ 1748702 h 3375660"/>
                <a:gd name="connsiteX4" fmla="*/ 3794760 w 3799368"/>
                <a:gd name="connsiteY4" fmla="*/ 3375660 h 3375660"/>
                <a:gd name="connsiteX5" fmla="*/ 1684020 w 3799368"/>
                <a:gd name="connsiteY5" fmla="*/ 3329940 h 3375660"/>
                <a:gd name="connsiteX6" fmla="*/ 0 w 3799368"/>
                <a:gd name="connsiteY6" fmla="*/ 1783080 h 3375660"/>
                <a:gd name="connsiteX7" fmla="*/ 22860 w 3799368"/>
                <a:gd name="connsiteY7" fmla="*/ 0 h 3375660"/>
                <a:gd name="connsiteX8" fmla="*/ 1539240 w 3799368"/>
                <a:gd name="connsiteY8" fmla="*/ 22860 h 3375660"/>
                <a:gd name="connsiteX0" fmla="*/ 1539240 w 3799368"/>
                <a:gd name="connsiteY0" fmla="*/ 22860 h 3375660"/>
                <a:gd name="connsiteX1" fmla="*/ 1801155 w 3799368"/>
                <a:gd name="connsiteY1" fmla="*/ 1101355 h 3375660"/>
                <a:gd name="connsiteX2" fmla="*/ 2499892 w 3799368"/>
                <a:gd name="connsiteY2" fmla="*/ 1756321 h 3375660"/>
                <a:gd name="connsiteX3" fmla="*/ 3799368 w 3799368"/>
                <a:gd name="connsiteY3" fmla="*/ 1748702 h 3375660"/>
                <a:gd name="connsiteX4" fmla="*/ 3794760 w 3799368"/>
                <a:gd name="connsiteY4" fmla="*/ 3375660 h 3375660"/>
                <a:gd name="connsiteX5" fmla="*/ 1684020 w 3799368"/>
                <a:gd name="connsiteY5" fmla="*/ 3329940 h 3375660"/>
                <a:gd name="connsiteX6" fmla="*/ 0 w 3799368"/>
                <a:gd name="connsiteY6" fmla="*/ 1783080 h 3375660"/>
                <a:gd name="connsiteX7" fmla="*/ 22860 w 3799368"/>
                <a:gd name="connsiteY7" fmla="*/ 0 h 3375660"/>
                <a:gd name="connsiteX8" fmla="*/ 1539240 w 3799368"/>
                <a:gd name="connsiteY8" fmla="*/ 22860 h 3375660"/>
                <a:gd name="connsiteX0" fmla="*/ 1810370 w 3799368"/>
                <a:gd name="connsiteY0" fmla="*/ 0 h 3491023"/>
                <a:gd name="connsiteX1" fmla="*/ 1801155 w 3799368"/>
                <a:gd name="connsiteY1" fmla="*/ 1216718 h 3491023"/>
                <a:gd name="connsiteX2" fmla="*/ 2499892 w 3799368"/>
                <a:gd name="connsiteY2" fmla="*/ 1871684 h 3491023"/>
                <a:gd name="connsiteX3" fmla="*/ 3799368 w 3799368"/>
                <a:gd name="connsiteY3" fmla="*/ 1864065 h 3491023"/>
                <a:gd name="connsiteX4" fmla="*/ 3794760 w 3799368"/>
                <a:gd name="connsiteY4" fmla="*/ 3491023 h 3491023"/>
                <a:gd name="connsiteX5" fmla="*/ 1684020 w 3799368"/>
                <a:gd name="connsiteY5" fmla="*/ 3445303 h 3491023"/>
                <a:gd name="connsiteX6" fmla="*/ 0 w 3799368"/>
                <a:gd name="connsiteY6" fmla="*/ 1898443 h 3491023"/>
                <a:gd name="connsiteX7" fmla="*/ 22860 w 3799368"/>
                <a:gd name="connsiteY7" fmla="*/ 115363 h 3491023"/>
                <a:gd name="connsiteX8" fmla="*/ 1810370 w 3799368"/>
                <a:gd name="connsiteY8" fmla="*/ 0 h 3491023"/>
                <a:gd name="connsiteX0" fmla="*/ 1810370 w 3799368"/>
                <a:gd name="connsiteY0" fmla="*/ 12228 h 3503251"/>
                <a:gd name="connsiteX1" fmla="*/ 1801155 w 3799368"/>
                <a:gd name="connsiteY1" fmla="*/ 1228946 h 3503251"/>
                <a:gd name="connsiteX2" fmla="*/ 2499892 w 3799368"/>
                <a:gd name="connsiteY2" fmla="*/ 1883912 h 3503251"/>
                <a:gd name="connsiteX3" fmla="*/ 3799368 w 3799368"/>
                <a:gd name="connsiteY3" fmla="*/ 1876293 h 3503251"/>
                <a:gd name="connsiteX4" fmla="*/ 3794760 w 3799368"/>
                <a:gd name="connsiteY4" fmla="*/ 3503251 h 3503251"/>
                <a:gd name="connsiteX5" fmla="*/ 1684020 w 3799368"/>
                <a:gd name="connsiteY5" fmla="*/ 3457531 h 3503251"/>
                <a:gd name="connsiteX6" fmla="*/ 0 w 3799368"/>
                <a:gd name="connsiteY6" fmla="*/ 1910671 h 3503251"/>
                <a:gd name="connsiteX7" fmla="*/ 33492 w 3799368"/>
                <a:gd name="connsiteY7" fmla="*/ 0 h 3503251"/>
                <a:gd name="connsiteX8" fmla="*/ 1810370 w 3799368"/>
                <a:gd name="connsiteY8" fmla="*/ 12228 h 3503251"/>
                <a:gd name="connsiteX0" fmla="*/ 1810370 w 3799368"/>
                <a:gd name="connsiteY0" fmla="*/ 12228 h 3503251"/>
                <a:gd name="connsiteX1" fmla="*/ 1801155 w 3799368"/>
                <a:gd name="connsiteY1" fmla="*/ 1228946 h 3503251"/>
                <a:gd name="connsiteX2" fmla="*/ 2521157 w 3799368"/>
                <a:gd name="connsiteY2" fmla="*/ 1878596 h 3503251"/>
                <a:gd name="connsiteX3" fmla="*/ 3799368 w 3799368"/>
                <a:gd name="connsiteY3" fmla="*/ 1876293 h 3503251"/>
                <a:gd name="connsiteX4" fmla="*/ 3794760 w 3799368"/>
                <a:gd name="connsiteY4" fmla="*/ 3503251 h 3503251"/>
                <a:gd name="connsiteX5" fmla="*/ 1684020 w 3799368"/>
                <a:gd name="connsiteY5" fmla="*/ 3457531 h 3503251"/>
                <a:gd name="connsiteX6" fmla="*/ 0 w 3799368"/>
                <a:gd name="connsiteY6" fmla="*/ 1910671 h 3503251"/>
                <a:gd name="connsiteX7" fmla="*/ 33492 w 3799368"/>
                <a:gd name="connsiteY7" fmla="*/ 0 h 3503251"/>
                <a:gd name="connsiteX8" fmla="*/ 1810370 w 3799368"/>
                <a:gd name="connsiteY8" fmla="*/ 12228 h 3503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99368" h="3503251">
                  <a:moveTo>
                    <a:pt x="1810370" y="12228"/>
                  </a:moveTo>
                  <a:cubicBezTo>
                    <a:pt x="1807298" y="417801"/>
                    <a:pt x="1804227" y="823373"/>
                    <a:pt x="1801155" y="1228946"/>
                  </a:cubicBezTo>
                  <a:lnTo>
                    <a:pt x="2521157" y="1878596"/>
                  </a:lnTo>
                  <a:lnTo>
                    <a:pt x="3799368" y="1876293"/>
                  </a:lnTo>
                  <a:lnTo>
                    <a:pt x="3794760" y="3503251"/>
                  </a:lnTo>
                  <a:lnTo>
                    <a:pt x="1684020" y="3457531"/>
                  </a:lnTo>
                  <a:lnTo>
                    <a:pt x="0" y="1910671"/>
                  </a:lnTo>
                  <a:lnTo>
                    <a:pt x="33492" y="0"/>
                  </a:lnTo>
                  <a:lnTo>
                    <a:pt x="1810370" y="12228"/>
                  </a:lnTo>
                  <a:close/>
                </a:path>
              </a:pathLst>
            </a:cu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47" name="Ellipse 46">
              <a:extLst>
                <a:ext uri="{FF2B5EF4-FFF2-40B4-BE49-F238E27FC236}">
                  <a16:creationId xmlns:a16="http://schemas.microsoft.com/office/drawing/2014/main" id="{AC25AD18-2233-48D9-8290-F86AABED86CB}"/>
                </a:ext>
              </a:extLst>
            </p:cNvPr>
            <p:cNvSpPr/>
            <p:nvPr/>
          </p:nvSpPr>
          <p:spPr>
            <a:xfrm>
              <a:off x="2498875" y="2736523"/>
              <a:ext cx="3386067" cy="316302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dirty="0"/>
            </a:p>
          </p:txBody>
        </p:sp>
        <p:sp>
          <p:nvSpPr>
            <p:cNvPr id="2" name="Ellipse 1">
              <a:extLst>
                <a:ext uri="{FF2B5EF4-FFF2-40B4-BE49-F238E27FC236}">
                  <a16:creationId xmlns:a16="http://schemas.microsoft.com/office/drawing/2014/main" id="{980D0984-5AF3-4295-AFC4-00C06CA09DA7}"/>
                </a:ext>
              </a:extLst>
            </p:cNvPr>
            <p:cNvSpPr/>
            <p:nvPr/>
          </p:nvSpPr>
          <p:spPr>
            <a:xfrm>
              <a:off x="3695493" y="3874843"/>
              <a:ext cx="977153" cy="896471"/>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b="1" dirty="0"/>
            </a:p>
          </p:txBody>
        </p:sp>
        <p:sp>
          <p:nvSpPr>
            <p:cNvPr id="3" name="Textfeld 2">
              <a:extLst>
                <a:ext uri="{FF2B5EF4-FFF2-40B4-BE49-F238E27FC236}">
                  <a16:creationId xmlns:a16="http://schemas.microsoft.com/office/drawing/2014/main" id="{AD9F3B71-495A-465F-BDD9-BC255D960A75}"/>
                </a:ext>
              </a:extLst>
            </p:cNvPr>
            <p:cNvSpPr txBox="1"/>
            <p:nvPr/>
          </p:nvSpPr>
          <p:spPr>
            <a:xfrm>
              <a:off x="3649147" y="3988957"/>
              <a:ext cx="1182361" cy="646331"/>
            </a:xfrm>
            <a:prstGeom prst="rect">
              <a:avLst/>
            </a:prstGeom>
            <a:noFill/>
          </p:spPr>
          <p:txBody>
            <a:bodyPr wrap="square" rtlCol="0">
              <a:spAutoFit/>
            </a:bodyPr>
            <a:lstStyle/>
            <a:p>
              <a:r>
                <a:rPr lang="de-DE" sz="1200" dirty="0"/>
                <a:t>   Anforderungen</a:t>
              </a:r>
            </a:p>
          </p:txBody>
        </p:sp>
        <p:sp>
          <p:nvSpPr>
            <p:cNvPr id="4" name="Ellipse 3">
              <a:extLst>
                <a:ext uri="{FF2B5EF4-FFF2-40B4-BE49-F238E27FC236}">
                  <a16:creationId xmlns:a16="http://schemas.microsoft.com/office/drawing/2014/main" id="{EEABD63F-5327-4DE3-A2C2-0239FCD13B16}"/>
                </a:ext>
              </a:extLst>
            </p:cNvPr>
            <p:cNvSpPr/>
            <p:nvPr/>
          </p:nvSpPr>
          <p:spPr>
            <a:xfrm>
              <a:off x="3825473" y="2414716"/>
              <a:ext cx="748552" cy="703729"/>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5" name="Textfeld 4">
              <a:extLst>
                <a:ext uri="{FF2B5EF4-FFF2-40B4-BE49-F238E27FC236}">
                  <a16:creationId xmlns:a16="http://schemas.microsoft.com/office/drawing/2014/main" id="{07BF6F5F-10FB-4117-A681-47A38F5A3945}"/>
                </a:ext>
              </a:extLst>
            </p:cNvPr>
            <p:cNvSpPr txBox="1"/>
            <p:nvPr/>
          </p:nvSpPr>
          <p:spPr>
            <a:xfrm>
              <a:off x="3766776" y="2478377"/>
              <a:ext cx="865943" cy="577081"/>
            </a:xfrm>
            <a:prstGeom prst="rect">
              <a:avLst/>
            </a:prstGeom>
            <a:noFill/>
          </p:spPr>
          <p:txBody>
            <a:bodyPr wrap="none" rtlCol="0">
              <a:spAutoFit/>
            </a:bodyPr>
            <a:lstStyle/>
            <a:p>
              <a:pPr algn="ctr"/>
              <a:r>
                <a:rPr lang="de-DE" sz="1050" dirty="0"/>
                <a:t>A</a:t>
              </a:r>
            </a:p>
            <a:p>
              <a:pPr algn="ctr"/>
              <a:r>
                <a:rPr lang="de-DE" sz="1050" dirty="0"/>
                <a:t>Architektur </a:t>
              </a:r>
            </a:p>
            <a:p>
              <a:pPr algn="ctr"/>
              <a:r>
                <a:rPr lang="de-DE" sz="1050" dirty="0"/>
                <a:t>Vision</a:t>
              </a:r>
            </a:p>
          </p:txBody>
        </p:sp>
        <p:sp>
          <p:nvSpPr>
            <p:cNvPr id="6" name="Ellipse 5">
              <a:extLst>
                <a:ext uri="{FF2B5EF4-FFF2-40B4-BE49-F238E27FC236}">
                  <a16:creationId xmlns:a16="http://schemas.microsoft.com/office/drawing/2014/main" id="{E0C22552-2E0C-4C41-B51A-3AB5A9191FFB}"/>
                </a:ext>
              </a:extLst>
            </p:cNvPr>
            <p:cNvSpPr/>
            <p:nvPr/>
          </p:nvSpPr>
          <p:spPr>
            <a:xfrm>
              <a:off x="5432843" y="3972894"/>
              <a:ext cx="748552" cy="703729"/>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7" name="Textfeld 6">
              <a:extLst>
                <a:ext uri="{FF2B5EF4-FFF2-40B4-BE49-F238E27FC236}">
                  <a16:creationId xmlns:a16="http://schemas.microsoft.com/office/drawing/2014/main" id="{846045A4-98E8-458A-B92D-C0A25ADC527C}"/>
                </a:ext>
              </a:extLst>
            </p:cNvPr>
            <p:cNvSpPr txBox="1"/>
            <p:nvPr/>
          </p:nvSpPr>
          <p:spPr>
            <a:xfrm>
              <a:off x="5318253" y="4036554"/>
              <a:ext cx="1000595" cy="415498"/>
            </a:xfrm>
            <a:prstGeom prst="rect">
              <a:avLst/>
            </a:prstGeom>
            <a:noFill/>
          </p:spPr>
          <p:txBody>
            <a:bodyPr wrap="none" rtlCol="0">
              <a:spAutoFit/>
            </a:bodyPr>
            <a:lstStyle/>
            <a:p>
              <a:pPr algn="ctr"/>
              <a:r>
                <a:rPr lang="de-DE" sz="1050" dirty="0"/>
                <a:t>C</a:t>
              </a:r>
            </a:p>
            <a:p>
              <a:pPr algn="ctr"/>
              <a:r>
                <a:rPr lang="de-DE" sz="1050" dirty="0"/>
                <a:t>IS-Architektur</a:t>
              </a:r>
            </a:p>
          </p:txBody>
        </p:sp>
        <p:cxnSp>
          <p:nvCxnSpPr>
            <p:cNvPr id="9" name="Gerade Verbindung mit Pfeil 8">
              <a:extLst>
                <a:ext uri="{FF2B5EF4-FFF2-40B4-BE49-F238E27FC236}">
                  <a16:creationId xmlns:a16="http://schemas.microsoft.com/office/drawing/2014/main" id="{B120AA64-DBF6-4D90-A3AA-021D56BCD9DE}"/>
                </a:ext>
              </a:extLst>
            </p:cNvPr>
            <p:cNvCxnSpPr>
              <a:stCxn id="4" idx="4"/>
              <a:endCxn id="2" idx="0"/>
            </p:cNvCxnSpPr>
            <p:nvPr/>
          </p:nvCxnSpPr>
          <p:spPr>
            <a:xfrm flipH="1">
              <a:off x="4184069" y="3118444"/>
              <a:ext cx="15680" cy="756398"/>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BFF6B0D0-FAD8-4186-A6DA-29F3E164A1E6}"/>
                </a:ext>
              </a:extLst>
            </p:cNvPr>
            <p:cNvCxnSpPr>
              <a:cxnSpLocks/>
            </p:cNvCxnSpPr>
            <p:nvPr/>
          </p:nvCxnSpPr>
          <p:spPr>
            <a:xfrm flipH="1">
              <a:off x="4664806" y="4321063"/>
              <a:ext cx="75632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a:extLst>
                <a:ext uri="{FF2B5EF4-FFF2-40B4-BE49-F238E27FC236}">
                  <a16:creationId xmlns:a16="http://schemas.microsoft.com/office/drawing/2014/main" id="{5997103D-9F4F-49DC-8186-EEEA8A020BC2}"/>
                </a:ext>
              </a:extLst>
            </p:cNvPr>
            <p:cNvCxnSpPr>
              <a:cxnSpLocks/>
            </p:cNvCxnSpPr>
            <p:nvPr/>
          </p:nvCxnSpPr>
          <p:spPr>
            <a:xfrm flipH="1">
              <a:off x="4526548" y="3542554"/>
              <a:ext cx="578539" cy="472919"/>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Ellipse 13">
              <a:extLst>
                <a:ext uri="{FF2B5EF4-FFF2-40B4-BE49-F238E27FC236}">
                  <a16:creationId xmlns:a16="http://schemas.microsoft.com/office/drawing/2014/main" id="{C6AD2B8F-EB4F-4149-BC6E-6859F4E5B1BE}"/>
                </a:ext>
              </a:extLst>
            </p:cNvPr>
            <p:cNvSpPr/>
            <p:nvPr/>
          </p:nvSpPr>
          <p:spPr>
            <a:xfrm>
              <a:off x="5007133" y="2932831"/>
              <a:ext cx="748552" cy="703729"/>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15" name="Textfeld 14">
              <a:extLst>
                <a:ext uri="{FF2B5EF4-FFF2-40B4-BE49-F238E27FC236}">
                  <a16:creationId xmlns:a16="http://schemas.microsoft.com/office/drawing/2014/main" id="{AE4DAA19-74AD-450F-9D02-E4AF2C602C26}"/>
                </a:ext>
              </a:extLst>
            </p:cNvPr>
            <p:cNvSpPr txBox="1"/>
            <p:nvPr/>
          </p:nvSpPr>
          <p:spPr>
            <a:xfrm>
              <a:off x="4963666" y="2996492"/>
              <a:ext cx="835486" cy="577081"/>
            </a:xfrm>
            <a:prstGeom prst="rect">
              <a:avLst/>
            </a:prstGeom>
            <a:noFill/>
          </p:spPr>
          <p:txBody>
            <a:bodyPr wrap="none" rtlCol="0">
              <a:spAutoFit/>
            </a:bodyPr>
            <a:lstStyle/>
            <a:p>
              <a:pPr algn="ctr"/>
              <a:r>
                <a:rPr lang="de-DE" sz="1050" dirty="0"/>
                <a:t>B</a:t>
              </a:r>
            </a:p>
            <a:p>
              <a:pPr algn="ctr"/>
              <a:r>
                <a:rPr lang="de-DE" sz="1050" dirty="0"/>
                <a:t>Geschäfts-</a:t>
              </a:r>
            </a:p>
            <a:p>
              <a:pPr algn="ctr"/>
              <a:r>
                <a:rPr lang="de-DE" sz="1050" dirty="0" err="1"/>
                <a:t>architektur</a:t>
              </a:r>
              <a:endParaRPr lang="de-DE" sz="1050" dirty="0"/>
            </a:p>
          </p:txBody>
        </p:sp>
        <p:cxnSp>
          <p:nvCxnSpPr>
            <p:cNvPr id="16" name="Gerade Verbindung mit Pfeil 15">
              <a:extLst>
                <a:ext uri="{FF2B5EF4-FFF2-40B4-BE49-F238E27FC236}">
                  <a16:creationId xmlns:a16="http://schemas.microsoft.com/office/drawing/2014/main" id="{9EFB888E-E965-4B83-81AE-7B90CB319552}"/>
                </a:ext>
              </a:extLst>
            </p:cNvPr>
            <p:cNvCxnSpPr>
              <a:cxnSpLocks/>
              <a:stCxn id="2" idx="4"/>
            </p:cNvCxnSpPr>
            <p:nvPr/>
          </p:nvCxnSpPr>
          <p:spPr>
            <a:xfrm>
              <a:off x="4184070" y="4771314"/>
              <a:ext cx="5627" cy="738809"/>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FB58C8AC-BA21-481B-9AFA-FF44D7BA82E4}"/>
                </a:ext>
              </a:extLst>
            </p:cNvPr>
            <p:cNvCxnSpPr>
              <a:cxnSpLocks/>
              <a:endCxn id="28" idx="3"/>
            </p:cNvCxnSpPr>
            <p:nvPr/>
          </p:nvCxnSpPr>
          <p:spPr>
            <a:xfrm flipH="1">
              <a:off x="2967603" y="4282239"/>
              <a:ext cx="731811" cy="11541"/>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a:extLst>
                <a:ext uri="{FF2B5EF4-FFF2-40B4-BE49-F238E27FC236}">
                  <a16:creationId xmlns:a16="http://schemas.microsoft.com/office/drawing/2014/main" id="{580ED738-5D3C-449B-AC7C-7AC2599B6F87}"/>
                </a:ext>
              </a:extLst>
            </p:cNvPr>
            <p:cNvCxnSpPr>
              <a:cxnSpLocks/>
              <a:stCxn id="2" idx="3"/>
            </p:cNvCxnSpPr>
            <p:nvPr/>
          </p:nvCxnSpPr>
          <p:spPr>
            <a:xfrm flipH="1">
              <a:off x="3180419" y="4640028"/>
              <a:ext cx="658175" cy="46420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a:extLst>
                <a:ext uri="{FF2B5EF4-FFF2-40B4-BE49-F238E27FC236}">
                  <a16:creationId xmlns:a16="http://schemas.microsoft.com/office/drawing/2014/main" id="{98682EE4-B658-4B88-B6D8-CDD7E448B21C}"/>
                </a:ext>
              </a:extLst>
            </p:cNvPr>
            <p:cNvCxnSpPr>
              <a:cxnSpLocks/>
              <a:stCxn id="2" idx="5"/>
            </p:cNvCxnSpPr>
            <p:nvPr/>
          </p:nvCxnSpPr>
          <p:spPr>
            <a:xfrm>
              <a:off x="4529545" y="4640028"/>
              <a:ext cx="654388" cy="46420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Ellipse 24">
              <a:extLst>
                <a:ext uri="{FF2B5EF4-FFF2-40B4-BE49-F238E27FC236}">
                  <a16:creationId xmlns:a16="http://schemas.microsoft.com/office/drawing/2014/main" id="{8ADD52D8-A9AA-4CE0-A5F9-9FAA2B2F8C1F}"/>
                </a:ext>
              </a:extLst>
            </p:cNvPr>
            <p:cNvSpPr/>
            <p:nvPr/>
          </p:nvSpPr>
          <p:spPr>
            <a:xfrm>
              <a:off x="3815509" y="5510123"/>
              <a:ext cx="748552" cy="703729"/>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26" name="Textfeld 25">
              <a:extLst>
                <a:ext uri="{FF2B5EF4-FFF2-40B4-BE49-F238E27FC236}">
                  <a16:creationId xmlns:a16="http://schemas.microsoft.com/office/drawing/2014/main" id="{7B1BAF6E-931B-4DAB-B76C-BEAAF51DEC56}"/>
                </a:ext>
              </a:extLst>
            </p:cNvPr>
            <p:cNvSpPr txBox="1"/>
            <p:nvPr/>
          </p:nvSpPr>
          <p:spPr>
            <a:xfrm>
              <a:off x="3821103" y="5294105"/>
              <a:ext cx="764789" cy="1223412"/>
            </a:xfrm>
            <a:prstGeom prst="rect">
              <a:avLst/>
            </a:prstGeom>
            <a:noFill/>
          </p:spPr>
          <p:txBody>
            <a:bodyPr wrap="square" rtlCol="0">
              <a:spAutoFit/>
            </a:bodyPr>
            <a:lstStyle/>
            <a:p>
              <a:pPr algn="ctr"/>
              <a:endParaRPr lang="de-DE" sz="1050" dirty="0"/>
            </a:p>
            <a:p>
              <a:pPr algn="ctr"/>
              <a:r>
                <a:rPr lang="de-DE" sz="1050" dirty="0"/>
                <a:t>E</a:t>
              </a:r>
            </a:p>
            <a:p>
              <a:pPr algn="ctr"/>
              <a:r>
                <a:rPr lang="de-DE" sz="1050" dirty="0"/>
                <a:t>Möglich-</a:t>
              </a:r>
            </a:p>
            <a:p>
              <a:pPr algn="ctr"/>
              <a:r>
                <a:rPr lang="de-DE" sz="1050" dirty="0" err="1"/>
                <a:t>keiten</a:t>
              </a:r>
              <a:r>
                <a:rPr lang="de-DE" sz="1050" dirty="0"/>
                <a:t> und </a:t>
              </a:r>
            </a:p>
            <a:p>
              <a:pPr algn="ctr"/>
              <a:r>
                <a:rPr lang="de-DE" sz="1050" dirty="0"/>
                <a:t>Lösungen</a:t>
              </a:r>
            </a:p>
          </p:txBody>
        </p:sp>
        <p:sp>
          <p:nvSpPr>
            <p:cNvPr id="27" name="Ellipse 26">
              <a:extLst>
                <a:ext uri="{FF2B5EF4-FFF2-40B4-BE49-F238E27FC236}">
                  <a16:creationId xmlns:a16="http://schemas.microsoft.com/office/drawing/2014/main" id="{69163D16-F511-49EA-B51C-B450E264DF9D}"/>
                </a:ext>
              </a:extLst>
            </p:cNvPr>
            <p:cNvSpPr/>
            <p:nvPr/>
          </p:nvSpPr>
          <p:spPr>
            <a:xfrm>
              <a:off x="2173862" y="3942467"/>
              <a:ext cx="748552" cy="703729"/>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28" name="Textfeld 27">
              <a:extLst>
                <a:ext uri="{FF2B5EF4-FFF2-40B4-BE49-F238E27FC236}">
                  <a16:creationId xmlns:a16="http://schemas.microsoft.com/office/drawing/2014/main" id="{5F4C5371-CC08-4D31-B448-776F859B6CA8}"/>
                </a:ext>
              </a:extLst>
            </p:cNvPr>
            <p:cNvSpPr txBox="1"/>
            <p:nvPr/>
          </p:nvSpPr>
          <p:spPr>
            <a:xfrm>
              <a:off x="2144942" y="3924448"/>
              <a:ext cx="822661" cy="738664"/>
            </a:xfrm>
            <a:prstGeom prst="rect">
              <a:avLst/>
            </a:prstGeom>
            <a:noFill/>
          </p:spPr>
          <p:txBody>
            <a:bodyPr wrap="none" rtlCol="0">
              <a:spAutoFit/>
            </a:bodyPr>
            <a:lstStyle/>
            <a:p>
              <a:pPr algn="ctr"/>
              <a:r>
                <a:rPr lang="de-DE" sz="1050" dirty="0"/>
                <a:t>G</a:t>
              </a:r>
            </a:p>
            <a:p>
              <a:pPr algn="ctr"/>
              <a:r>
                <a:rPr lang="de-DE" sz="1050" dirty="0" err="1"/>
                <a:t>Implemen</a:t>
              </a:r>
              <a:r>
                <a:rPr lang="de-DE" sz="1050" dirty="0"/>
                <a:t>-</a:t>
              </a:r>
            </a:p>
            <a:p>
              <a:pPr algn="ctr"/>
              <a:r>
                <a:rPr lang="de-DE" sz="1050" dirty="0" err="1"/>
                <a:t>tierungs</a:t>
              </a:r>
              <a:r>
                <a:rPr lang="de-DE" sz="1050" dirty="0"/>
                <a:t>-</a:t>
              </a:r>
            </a:p>
            <a:p>
              <a:pPr algn="ctr"/>
              <a:r>
                <a:rPr lang="de-DE" sz="1050" dirty="0"/>
                <a:t>regeln</a:t>
              </a:r>
            </a:p>
          </p:txBody>
        </p:sp>
        <p:sp>
          <p:nvSpPr>
            <p:cNvPr id="29" name="Ellipse 28">
              <a:extLst>
                <a:ext uri="{FF2B5EF4-FFF2-40B4-BE49-F238E27FC236}">
                  <a16:creationId xmlns:a16="http://schemas.microsoft.com/office/drawing/2014/main" id="{724DB667-C003-4343-B442-4F878C5B1681}"/>
                </a:ext>
              </a:extLst>
            </p:cNvPr>
            <p:cNvSpPr/>
            <p:nvPr/>
          </p:nvSpPr>
          <p:spPr>
            <a:xfrm>
              <a:off x="2548980" y="4988035"/>
              <a:ext cx="748552" cy="703729"/>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30" name="Textfeld 29">
              <a:extLst>
                <a:ext uri="{FF2B5EF4-FFF2-40B4-BE49-F238E27FC236}">
                  <a16:creationId xmlns:a16="http://schemas.microsoft.com/office/drawing/2014/main" id="{0E652B8A-9E00-4513-8E02-5DC9D3DBFED4}"/>
                </a:ext>
              </a:extLst>
            </p:cNvPr>
            <p:cNvSpPr txBox="1"/>
            <p:nvPr/>
          </p:nvSpPr>
          <p:spPr>
            <a:xfrm>
              <a:off x="2496697" y="5051696"/>
              <a:ext cx="853119" cy="577081"/>
            </a:xfrm>
            <a:prstGeom prst="rect">
              <a:avLst/>
            </a:prstGeom>
            <a:noFill/>
          </p:spPr>
          <p:txBody>
            <a:bodyPr wrap="none" rtlCol="0">
              <a:spAutoFit/>
            </a:bodyPr>
            <a:lstStyle/>
            <a:p>
              <a:pPr algn="ctr"/>
              <a:r>
                <a:rPr lang="de-DE" sz="1050" dirty="0"/>
                <a:t>F</a:t>
              </a:r>
            </a:p>
            <a:p>
              <a:pPr algn="ctr"/>
              <a:r>
                <a:rPr lang="de-DE" sz="1050" dirty="0"/>
                <a:t>Migrations-</a:t>
              </a:r>
            </a:p>
            <a:p>
              <a:pPr algn="ctr"/>
              <a:r>
                <a:rPr lang="de-DE" sz="1050" dirty="0" err="1"/>
                <a:t>planung</a:t>
              </a:r>
              <a:endParaRPr lang="de-DE" sz="1050" dirty="0"/>
            </a:p>
          </p:txBody>
        </p:sp>
        <p:sp>
          <p:nvSpPr>
            <p:cNvPr id="31" name="Ellipse 30">
              <a:extLst>
                <a:ext uri="{FF2B5EF4-FFF2-40B4-BE49-F238E27FC236}">
                  <a16:creationId xmlns:a16="http://schemas.microsoft.com/office/drawing/2014/main" id="{F7A49814-8A9E-4FA3-A652-7042491570B5}"/>
                </a:ext>
              </a:extLst>
            </p:cNvPr>
            <p:cNvSpPr/>
            <p:nvPr/>
          </p:nvSpPr>
          <p:spPr>
            <a:xfrm>
              <a:off x="5123855" y="4952170"/>
              <a:ext cx="748552" cy="703729"/>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32" name="Textfeld 31">
              <a:extLst>
                <a:ext uri="{FF2B5EF4-FFF2-40B4-BE49-F238E27FC236}">
                  <a16:creationId xmlns:a16="http://schemas.microsoft.com/office/drawing/2014/main" id="{B2ECE0B5-B9BC-4ECC-96F0-15F06F5DDCF8}"/>
                </a:ext>
              </a:extLst>
            </p:cNvPr>
            <p:cNvSpPr txBox="1"/>
            <p:nvPr/>
          </p:nvSpPr>
          <p:spPr>
            <a:xfrm>
              <a:off x="5048494" y="4991623"/>
              <a:ext cx="922047" cy="577081"/>
            </a:xfrm>
            <a:prstGeom prst="rect">
              <a:avLst/>
            </a:prstGeom>
            <a:noFill/>
          </p:spPr>
          <p:txBody>
            <a:bodyPr wrap="none" rtlCol="0">
              <a:spAutoFit/>
            </a:bodyPr>
            <a:lstStyle/>
            <a:p>
              <a:pPr algn="ctr"/>
              <a:r>
                <a:rPr lang="de-DE" sz="1050" dirty="0"/>
                <a:t>D</a:t>
              </a:r>
            </a:p>
            <a:p>
              <a:pPr algn="ctr"/>
              <a:r>
                <a:rPr lang="de-DE" sz="1050" dirty="0"/>
                <a:t>Technologie</a:t>
              </a:r>
            </a:p>
            <a:p>
              <a:pPr algn="ctr"/>
              <a:r>
                <a:rPr lang="de-DE" sz="1050" dirty="0"/>
                <a:t>Architektur</a:t>
              </a:r>
            </a:p>
          </p:txBody>
        </p:sp>
        <p:sp>
          <p:nvSpPr>
            <p:cNvPr id="33" name="Ellipse 32">
              <a:extLst>
                <a:ext uri="{FF2B5EF4-FFF2-40B4-BE49-F238E27FC236}">
                  <a16:creationId xmlns:a16="http://schemas.microsoft.com/office/drawing/2014/main" id="{0E0E019F-57C9-4292-8301-C90131230552}"/>
                </a:ext>
              </a:extLst>
            </p:cNvPr>
            <p:cNvSpPr/>
            <p:nvPr/>
          </p:nvSpPr>
          <p:spPr>
            <a:xfrm>
              <a:off x="2678101" y="2838825"/>
              <a:ext cx="748552" cy="703729"/>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34" name="Textfeld 33">
              <a:extLst>
                <a:ext uri="{FF2B5EF4-FFF2-40B4-BE49-F238E27FC236}">
                  <a16:creationId xmlns:a16="http://schemas.microsoft.com/office/drawing/2014/main" id="{3E41D5F2-5589-4680-BA9D-47851978519C}"/>
                </a:ext>
              </a:extLst>
            </p:cNvPr>
            <p:cNvSpPr txBox="1"/>
            <p:nvPr/>
          </p:nvSpPr>
          <p:spPr>
            <a:xfrm>
              <a:off x="2555939" y="2832276"/>
              <a:ext cx="973343" cy="577081"/>
            </a:xfrm>
            <a:prstGeom prst="rect">
              <a:avLst/>
            </a:prstGeom>
            <a:noFill/>
          </p:spPr>
          <p:txBody>
            <a:bodyPr wrap="none" rtlCol="0">
              <a:spAutoFit/>
            </a:bodyPr>
            <a:lstStyle/>
            <a:p>
              <a:pPr algn="ctr"/>
              <a:r>
                <a:rPr lang="de-DE" sz="1050" dirty="0"/>
                <a:t>H</a:t>
              </a:r>
            </a:p>
            <a:p>
              <a:pPr algn="ctr"/>
              <a:r>
                <a:rPr lang="de-DE" sz="1050" dirty="0"/>
                <a:t>Änderungs-</a:t>
              </a:r>
            </a:p>
            <a:p>
              <a:pPr algn="ctr"/>
              <a:r>
                <a:rPr lang="de-DE" sz="1050" dirty="0" err="1"/>
                <a:t>management</a:t>
              </a:r>
              <a:endParaRPr lang="de-DE" sz="1050" dirty="0"/>
            </a:p>
          </p:txBody>
        </p:sp>
        <p:cxnSp>
          <p:nvCxnSpPr>
            <p:cNvPr id="39" name="Gerade Verbindung mit Pfeil 38">
              <a:extLst>
                <a:ext uri="{FF2B5EF4-FFF2-40B4-BE49-F238E27FC236}">
                  <a16:creationId xmlns:a16="http://schemas.microsoft.com/office/drawing/2014/main" id="{D32B0820-221D-48C7-9702-C0533CC00A2D}"/>
                </a:ext>
              </a:extLst>
            </p:cNvPr>
            <p:cNvCxnSpPr>
              <a:cxnSpLocks/>
              <a:stCxn id="33" idx="5"/>
              <a:endCxn id="2" idx="1"/>
            </p:cNvCxnSpPr>
            <p:nvPr/>
          </p:nvCxnSpPr>
          <p:spPr>
            <a:xfrm>
              <a:off x="3317030" y="3439495"/>
              <a:ext cx="521564" cy="566633"/>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Gerade Verbindung mit Pfeil 48">
              <a:extLst>
                <a:ext uri="{FF2B5EF4-FFF2-40B4-BE49-F238E27FC236}">
                  <a16:creationId xmlns:a16="http://schemas.microsoft.com/office/drawing/2014/main" id="{F1718E03-E86E-4DBC-8423-D2AC91890E1B}"/>
                </a:ext>
              </a:extLst>
            </p:cNvPr>
            <p:cNvCxnSpPr>
              <a:cxnSpLocks/>
            </p:cNvCxnSpPr>
            <p:nvPr/>
          </p:nvCxnSpPr>
          <p:spPr>
            <a:xfrm flipV="1">
              <a:off x="3770319" y="2765251"/>
              <a:ext cx="58283" cy="1285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Gerade Verbindung mit Pfeil 53">
              <a:extLst>
                <a:ext uri="{FF2B5EF4-FFF2-40B4-BE49-F238E27FC236}">
                  <a16:creationId xmlns:a16="http://schemas.microsoft.com/office/drawing/2014/main" id="{8BAEF35D-5FD4-4AD8-AD88-C93C7CF32B91}"/>
                </a:ext>
              </a:extLst>
            </p:cNvPr>
            <p:cNvCxnSpPr>
              <a:cxnSpLocks/>
            </p:cNvCxnSpPr>
            <p:nvPr/>
          </p:nvCxnSpPr>
          <p:spPr>
            <a:xfrm>
              <a:off x="5096713" y="2976319"/>
              <a:ext cx="60731" cy="3017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Gerade Verbindung mit Pfeil 59">
              <a:extLst>
                <a:ext uri="{FF2B5EF4-FFF2-40B4-BE49-F238E27FC236}">
                  <a16:creationId xmlns:a16="http://schemas.microsoft.com/office/drawing/2014/main" id="{0A2F55B7-3323-4944-BAE1-8B393E4C07C1}"/>
                </a:ext>
              </a:extLst>
            </p:cNvPr>
            <p:cNvCxnSpPr>
              <a:cxnSpLocks/>
            </p:cNvCxnSpPr>
            <p:nvPr/>
          </p:nvCxnSpPr>
          <p:spPr>
            <a:xfrm>
              <a:off x="5830252" y="3925763"/>
              <a:ext cx="19295" cy="4989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Gerade Verbindung mit Pfeil 61">
              <a:extLst>
                <a:ext uri="{FF2B5EF4-FFF2-40B4-BE49-F238E27FC236}">
                  <a16:creationId xmlns:a16="http://schemas.microsoft.com/office/drawing/2014/main" id="{3A133BC0-9FB7-4236-9F18-FFB4DD6A2E56}"/>
                </a:ext>
              </a:extLst>
            </p:cNvPr>
            <p:cNvCxnSpPr>
              <a:cxnSpLocks/>
            </p:cNvCxnSpPr>
            <p:nvPr/>
          </p:nvCxnSpPr>
          <p:spPr>
            <a:xfrm flipH="1">
              <a:off x="5712862" y="4962316"/>
              <a:ext cx="23217" cy="5204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Gerade Verbindung mit Pfeil 64">
              <a:extLst>
                <a:ext uri="{FF2B5EF4-FFF2-40B4-BE49-F238E27FC236}">
                  <a16:creationId xmlns:a16="http://schemas.microsoft.com/office/drawing/2014/main" id="{CA1A8FB0-A370-4D6B-ACD1-8EFBF124F9CD}"/>
                </a:ext>
              </a:extLst>
            </p:cNvPr>
            <p:cNvCxnSpPr>
              <a:cxnSpLocks/>
            </p:cNvCxnSpPr>
            <p:nvPr/>
          </p:nvCxnSpPr>
          <p:spPr>
            <a:xfrm flipH="1">
              <a:off x="4563701" y="5847750"/>
              <a:ext cx="44024" cy="1780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Gerade Verbindung mit Pfeil 69">
              <a:extLst>
                <a:ext uri="{FF2B5EF4-FFF2-40B4-BE49-F238E27FC236}">
                  <a16:creationId xmlns:a16="http://schemas.microsoft.com/office/drawing/2014/main" id="{F75FE383-20F4-4EFA-9837-64A88677C211}"/>
                </a:ext>
              </a:extLst>
            </p:cNvPr>
            <p:cNvCxnSpPr>
              <a:cxnSpLocks/>
            </p:cNvCxnSpPr>
            <p:nvPr/>
          </p:nvCxnSpPr>
          <p:spPr>
            <a:xfrm flipH="1" flipV="1">
              <a:off x="3180420" y="5595076"/>
              <a:ext cx="32105" cy="1847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Gerade Verbindung mit Pfeil 73">
              <a:extLst>
                <a:ext uri="{FF2B5EF4-FFF2-40B4-BE49-F238E27FC236}">
                  <a16:creationId xmlns:a16="http://schemas.microsoft.com/office/drawing/2014/main" id="{2B4995CF-ADC6-4C69-AB7D-0B0F3C809677}"/>
                </a:ext>
              </a:extLst>
            </p:cNvPr>
            <p:cNvCxnSpPr>
              <a:cxnSpLocks/>
            </p:cNvCxnSpPr>
            <p:nvPr/>
          </p:nvCxnSpPr>
          <p:spPr>
            <a:xfrm flipH="1" flipV="1">
              <a:off x="2529911" y="4645453"/>
              <a:ext cx="16440" cy="478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Gerade Verbindung mit Pfeil 76">
              <a:extLst>
                <a:ext uri="{FF2B5EF4-FFF2-40B4-BE49-F238E27FC236}">
                  <a16:creationId xmlns:a16="http://schemas.microsoft.com/office/drawing/2014/main" id="{4DD6AB76-3672-4C59-A2DF-05464E3B01B5}"/>
                </a:ext>
              </a:extLst>
            </p:cNvPr>
            <p:cNvCxnSpPr>
              <a:cxnSpLocks/>
            </p:cNvCxnSpPr>
            <p:nvPr/>
          </p:nvCxnSpPr>
          <p:spPr>
            <a:xfrm flipV="1">
              <a:off x="2768208" y="3438656"/>
              <a:ext cx="24236" cy="4373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12DBA735-E141-4109-9A87-4057F2178568}"/>
                </a:ext>
              </a:extLst>
            </p:cNvPr>
            <p:cNvSpPr txBox="1"/>
            <p:nvPr/>
          </p:nvSpPr>
          <p:spPr>
            <a:xfrm>
              <a:off x="2651041" y="1730809"/>
              <a:ext cx="3469219" cy="276999"/>
            </a:xfrm>
            <a:prstGeom prst="rect">
              <a:avLst/>
            </a:prstGeom>
            <a:noFill/>
          </p:spPr>
          <p:txBody>
            <a:bodyPr wrap="none" rtlCol="0">
              <a:spAutoFit/>
            </a:bodyPr>
            <a:lstStyle/>
            <a:p>
              <a:r>
                <a:rPr lang="de-DE" sz="1200" b="1" dirty="0"/>
                <a:t>Vorbereitungen: Rahmenwerk und Prinzipien</a:t>
              </a:r>
            </a:p>
          </p:txBody>
        </p:sp>
        <p:sp>
          <p:nvSpPr>
            <p:cNvPr id="11" name="Pfeil: nach unten 10">
              <a:extLst>
                <a:ext uri="{FF2B5EF4-FFF2-40B4-BE49-F238E27FC236}">
                  <a16:creationId xmlns:a16="http://schemas.microsoft.com/office/drawing/2014/main" id="{03D597D6-0B51-4D80-B5E7-49C2F5B94CFC}"/>
                </a:ext>
              </a:extLst>
            </p:cNvPr>
            <p:cNvSpPr/>
            <p:nvPr/>
          </p:nvSpPr>
          <p:spPr>
            <a:xfrm>
              <a:off x="3973809" y="2014107"/>
              <a:ext cx="512812" cy="268942"/>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113" name="Textfeld 112">
              <a:extLst>
                <a:ext uri="{FF2B5EF4-FFF2-40B4-BE49-F238E27FC236}">
                  <a16:creationId xmlns:a16="http://schemas.microsoft.com/office/drawing/2014/main" id="{1D1E5505-E2CC-4C41-B308-619350C92660}"/>
                </a:ext>
              </a:extLst>
            </p:cNvPr>
            <p:cNvSpPr txBox="1"/>
            <p:nvPr/>
          </p:nvSpPr>
          <p:spPr>
            <a:xfrm>
              <a:off x="799248" y="2607706"/>
              <a:ext cx="2002471" cy="300082"/>
            </a:xfrm>
            <a:prstGeom prst="rect">
              <a:avLst/>
            </a:prstGeom>
            <a:noFill/>
          </p:spPr>
          <p:txBody>
            <a:bodyPr wrap="none" rtlCol="0">
              <a:spAutoFit/>
            </a:bodyPr>
            <a:lstStyle/>
            <a:p>
              <a:r>
                <a:rPr lang="de-DE" sz="1350" dirty="0" err="1"/>
                <a:t>Strategy</a:t>
              </a:r>
              <a:r>
                <a:rPr lang="de-DE" sz="1350" dirty="0"/>
                <a:t> and Motivation</a:t>
              </a:r>
            </a:p>
          </p:txBody>
        </p:sp>
        <p:sp>
          <p:nvSpPr>
            <p:cNvPr id="114" name="Textfeld 113">
              <a:extLst>
                <a:ext uri="{FF2B5EF4-FFF2-40B4-BE49-F238E27FC236}">
                  <a16:creationId xmlns:a16="http://schemas.microsoft.com/office/drawing/2014/main" id="{844135C1-DA19-4478-A853-F32645575653}"/>
                </a:ext>
              </a:extLst>
            </p:cNvPr>
            <p:cNvSpPr txBox="1"/>
            <p:nvPr/>
          </p:nvSpPr>
          <p:spPr>
            <a:xfrm>
              <a:off x="855261" y="3322975"/>
              <a:ext cx="1367682" cy="715581"/>
            </a:xfrm>
            <a:prstGeom prst="rect">
              <a:avLst/>
            </a:prstGeom>
            <a:noFill/>
          </p:spPr>
          <p:txBody>
            <a:bodyPr wrap="none" rtlCol="0">
              <a:spAutoFit/>
            </a:bodyPr>
            <a:lstStyle/>
            <a:p>
              <a:r>
                <a:rPr lang="de-DE" sz="1350" dirty="0"/>
                <a:t>Implementation</a:t>
              </a:r>
            </a:p>
            <a:p>
              <a:r>
                <a:rPr lang="de-DE" sz="1350" dirty="0"/>
                <a:t>and</a:t>
              </a:r>
            </a:p>
            <a:p>
              <a:r>
                <a:rPr lang="de-DE" sz="1350" dirty="0"/>
                <a:t>Migration</a:t>
              </a:r>
            </a:p>
          </p:txBody>
        </p:sp>
        <p:sp>
          <p:nvSpPr>
            <p:cNvPr id="115" name="Textfeld 114">
              <a:extLst>
                <a:ext uri="{FF2B5EF4-FFF2-40B4-BE49-F238E27FC236}">
                  <a16:creationId xmlns:a16="http://schemas.microsoft.com/office/drawing/2014/main" id="{F004A8D0-94F8-47DA-8315-3CE9F57BAE16}"/>
                </a:ext>
              </a:extLst>
            </p:cNvPr>
            <p:cNvSpPr txBox="1"/>
            <p:nvPr/>
          </p:nvSpPr>
          <p:spPr>
            <a:xfrm>
              <a:off x="6212699" y="3120813"/>
              <a:ext cx="1367682" cy="300082"/>
            </a:xfrm>
            <a:prstGeom prst="rect">
              <a:avLst/>
            </a:prstGeom>
            <a:noFill/>
          </p:spPr>
          <p:txBody>
            <a:bodyPr wrap="none" rtlCol="0">
              <a:spAutoFit/>
            </a:bodyPr>
            <a:lstStyle/>
            <a:p>
              <a:r>
                <a:rPr lang="de-DE" sz="1350" dirty="0"/>
                <a:t>Business Layer</a:t>
              </a:r>
            </a:p>
          </p:txBody>
        </p:sp>
        <p:sp>
          <p:nvSpPr>
            <p:cNvPr id="116" name="Textfeld 115">
              <a:extLst>
                <a:ext uri="{FF2B5EF4-FFF2-40B4-BE49-F238E27FC236}">
                  <a16:creationId xmlns:a16="http://schemas.microsoft.com/office/drawing/2014/main" id="{0074B01F-C80B-4CF0-94CD-E61A2D0E7B71}"/>
                </a:ext>
              </a:extLst>
            </p:cNvPr>
            <p:cNvSpPr txBox="1"/>
            <p:nvPr/>
          </p:nvSpPr>
          <p:spPr>
            <a:xfrm>
              <a:off x="6209956" y="4148189"/>
              <a:ext cx="1560042" cy="300082"/>
            </a:xfrm>
            <a:prstGeom prst="rect">
              <a:avLst/>
            </a:prstGeom>
            <a:noFill/>
          </p:spPr>
          <p:txBody>
            <a:bodyPr wrap="none" rtlCol="0">
              <a:spAutoFit/>
            </a:bodyPr>
            <a:lstStyle/>
            <a:p>
              <a:r>
                <a:rPr lang="de-DE" sz="1350" dirty="0" err="1"/>
                <a:t>Applicatiom</a:t>
              </a:r>
              <a:r>
                <a:rPr lang="de-DE" sz="1350" dirty="0"/>
                <a:t> Layer</a:t>
              </a:r>
            </a:p>
          </p:txBody>
        </p:sp>
        <p:sp>
          <p:nvSpPr>
            <p:cNvPr id="117" name="Textfeld 116">
              <a:extLst>
                <a:ext uri="{FF2B5EF4-FFF2-40B4-BE49-F238E27FC236}">
                  <a16:creationId xmlns:a16="http://schemas.microsoft.com/office/drawing/2014/main" id="{462A35BB-5E58-4CBF-A4A0-BED2AEA9FEFF}"/>
                </a:ext>
              </a:extLst>
            </p:cNvPr>
            <p:cNvSpPr txBox="1"/>
            <p:nvPr/>
          </p:nvSpPr>
          <p:spPr>
            <a:xfrm>
              <a:off x="6157891" y="5104234"/>
              <a:ext cx="1059970" cy="300082"/>
            </a:xfrm>
            <a:prstGeom prst="rect">
              <a:avLst/>
            </a:prstGeom>
            <a:noFill/>
          </p:spPr>
          <p:txBody>
            <a:bodyPr wrap="none" rtlCol="0">
              <a:spAutoFit/>
            </a:bodyPr>
            <a:lstStyle/>
            <a:p>
              <a:r>
                <a:rPr lang="de-DE" sz="1350" dirty="0"/>
                <a:t>Technology</a:t>
              </a:r>
            </a:p>
          </p:txBody>
        </p:sp>
      </p:grpSp>
      <p:sp>
        <p:nvSpPr>
          <p:cNvPr id="13" name="Titel 12">
            <a:extLst>
              <a:ext uri="{FF2B5EF4-FFF2-40B4-BE49-F238E27FC236}">
                <a16:creationId xmlns:a16="http://schemas.microsoft.com/office/drawing/2014/main" id="{4C4F8215-1BFE-4EAA-A3FB-4EBA9C4D1213}"/>
              </a:ext>
            </a:extLst>
          </p:cNvPr>
          <p:cNvSpPr>
            <a:spLocks noGrp="1"/>
          </p:cNvSpPr>
          <p:nvPr>
            <p:ph type="title"/>
          </p:nvPr>
        </p:nvSpPr>
        <p:spPr/>
        <p:txBody>
          <a:bodyPr/>
          <a:lstStyle/>
          <a:p>
            <a:r>
              <a:rPr lang="de-DE" dirty="0"/>
              <a:t>Beziehung TOGAF und </a:t>
            </a:r>
            <a:r>
              <a:rPr lang="de-DE" dirty="0" err="1"/>
              <a:t>Archimate</a:t>
            </a:r>
            <a:endParaRPr lang="de-DE" dirty="0"/>
          </a:p>
        </p:txBody>
      </p:sp>
      <p:sp>
        <p:nvSpPr>
          <p:cNvPr id="53" name="Datumsplatzhalter 3">
            <a:extLst>
              <a:ext uri="{FF2B5EF4-FFF2-40B4-BE49-F238E27FC236}">
                <a16:creationId xmlns:a16="http://schemas.microsoft.com/office/drawing/2014/main" id="{D83270E9-41E7-42F9-B763-7D4E39825DDA}"/>
              </a:ext>
            </a:extLst>
          </p:cNvPr>
          <p:cNvSpPr>
            <a:spLocks noGrp="1"/>
          </p:cNvSpPr>
          <p:nvPr>
            <p:ph type="dt" sz="half" idx="10"/>
          </p:nvPr>
        </p:nvSpPr>
        <p:spPr>
          <a:xfrm>
            <a:off x="467544" y="6304235"/>
            <a:ext cx="1269504" cy="365125"/>
          </a:xfrm>
        </p:spPr>
        <p:txBody>
          <a:bodyPr/>
          <a:lstStyle/>
          <a:p>
            <a:fld id="{C7C0A480-7EF2-4973-9FB2-3DE989A3819F}" type="datetime1">
              <a:rPr lang="de-DE" smtClean="0"/>
              <a:t>23.05.2019</a:t>
            </a:fld>
            <a:endParaRPr lang="de-DE"/>
          </a:p>
        </p:txBody>
      </p:sp>
      <p:sp>
        <p:nvSpPr>
          <p:cNvPr id="55" name="Fußzeilenplatzhalter 4">
            <a:extLst>
              <a:ext uri="{FF2B5EF4-FFF2-40B4-BE49-F238E27FC236}">
                <a16:creationId xmlns:a16="http://schemas.microsoft.com/office/drawing/2014/main" id="{1B4C30EB-F2AF-4CDE-9916-2B07EAEA6343}"/>
              </a:ext>
            </a:extLst>
          </p:cNvPr>
          <p:cNvSpPr>
            <a:spLocks noGrp="1"/>
          </p:cNvSpPr>
          <p:nvPr>
            <p:ph type="ftr" sz="quarter" idx="11"/>
          </p:nvPr>
        </p:nvSpPr>
        <p:spPr>
          <a:xfrm>
            <a:off x="1809056" y="6309320"/>
            <a:ext cx="5544616" cy="365125"/>
          </a:xfrm>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56" name="Foliennummernplatzhalter 5">
            <a:extLst>
              <a:ext uri="{FF2B5EF4-FFF2-40B4-BE49-F238E27FC236}">
                <a16:creationId xmlns:a16="http://schemas.microsoft.com/office/drawing/2014/main" id="{C8374033-B59D-4D28-A4A5-A1752206CC92}"/>
              </a:ext>
            </a:extLst>
          </p:cNvPr>
          <p:cNvSpPr>
            <a:spLocks noGrp="1"/>
          </p:cNvSpPr>
          <p:nvPr>
            <p:ph type="sldNum" sz="quarter" idx="12"/>
          </p:nvPr>
        </p:nvSpPr>
        <p:spPr>
          <a:xfrm>
            <a:off x="7425680" y="6304235"/>
            <a:ext cx="621432" cy="365125"/>
          </a:xfrm>
        </p:spPr>
        <p:txBody>
          <a:bodyPr/>
          <a:lstStyle/>
          <a:p>
            <a:fld id="{71F430A0-DF90-4682-B8C1-1BCFE983D179}" type="slidenum">
              <a:rPr lang="de-DE" smtClean="0"/>
              <a:pPr/>
              <a:t>26</a:t>
            </a:fld>
            <a:endParaRPr lang="de-DE"/>
          </a:p>
        </p:txBody>
      </p:sp>
    </p:spTree>
    <p:extLst>
      <p:ext uri="{BB962C8B-B14F-4D97-AF65-F5344CB8AC3E}">
        <p14:creationId xmlns:p14="http://schemas.microsoft.com/office/powerpoint/2010/main" val="3489482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a:extLst>
              <a:ext uri="{FF2B5EF4-FFF2-40B4-BE49-F238E27FC236}">
                <a16:creationId xmlns:a16="http://schemas.microsoft.com/office/drawing/2014/main" id="{FA53E110-1AED-4377-9671-5E70DB600B15}"/>
              </a:ext>
            </a:extLst>
          </p:cNvPr>
          <p:cNvGrpSpPr/>
          <p:nvPr/>
        </p:nvGrpSpPr>
        <p:grpSpPr>
          <a:xfrm>
            <a:off x="539645" y="1554292"/>
            <a:ext cx="8282067" cy="4659131"/>
            <a:chOff x="1454046" y="2251335"/>
            <a:chExt cx="5513340" cy="3213839"/>
          </a:xfrm>
        </p:grpSpPr>
        <p:sp>
          <p:nvSpPr>
            <p:cNvPr id="21" name="Rechteck 20">
              <a:extLst>
                <a:ext uri="{FF2B5EF4-FFF2-40B4-BE49-F238E27FC236}">
                  <a16:creationId xmlns:a16="http://schemas.microsoft.com/office/drawing/2014/main" id="{87CF2AF8-63F7-44E6-882A-2C58291E8004}"/>
                </a:ext>
              </a:extLst>
            </p:cNvPr>
            <p:cNvSpPr/>
            <p:nvPr/>
          </p:nvSpPr>
          <p:spPr>
            <a:xfrm rot="16200000">
              <a:off x="4651691" y="2680731"/>
              <a:ext cx="354106" cy="205024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p>
          </p:txBody>
        </p:sp>
        <p:sp>
          <p:nvSpPr>
            <p:cNvPr id="20" name="Rechteck 19">
              <a:extLst>
                <a:ext uri="{FF2B5EF4-FFF2-40B4-BE49-F238E27FC236}">
                  <a16:creationId xmlns:a16="http://schemas.microsoft.com/office/drawing/2014/main" id="{B26A6802-6320-45E9-9E6C-F6989FDEB431}"/>
                </a:ext>
              </a:extLst>
            </p:cNvPr>
            <p:cNvSpPr/>
            <p:nvPr/>
          </p:nvSpPr>
          <p:spPr>
            <a:xfrm>
              <a:off x="4783920" y="2953249"/>
              <a:ext cx="354106" cy="205024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p>
          </p:txBody>
        </p:sp>
        <p:sp>
          <p:nvSpPr>
            <p:cNvPr id="3" name="Gleichschenkliges Dreieck 2">
              <a:extLst>
                <a:ext uri="{FF2B5EF4-FFF2-40B4-BE49-F238E27FC236}">
                  <a16:creationId xmlns:a16="http://schemas.microsoft.com/office/drawing/2014/main" id="{B1FC387A-E4F6-4435-96A0-200753314DE4}"/>
                </a:ext>
              </a:extLst>
            </p:cNvPr>
            <p:cNvSpPr/>
            <p:nvPr/>
          </p:nvSpPr>
          <p:spPr>
            <a:xfrm>
              <a:off x="2977531" y="2251335"/>
              <a:ext cx="3989855" cy="838200"/>
            </a:xfrm>
            <a:prstGeom prst="triangl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de-DE" sz="2000" dirty="0"/>
            </a:p>
          </p:txBody>
        </p:sp>
        <p:sp>
          <p:nvSpPr>
            <p:cNvPr id="5" name="Rechteck: abgerundete Ecken 4">
              <a:extLst>
                <a:ext uri="{FF2B5EF4-FFF2-40B4-BE49-F238E27FC236}">
                  <a16:creationId xmlns:a16="http://schemas.microsoft.com/office/drawing/2014/main" id="{9A949FB5-055A-4A6A-917C-1BF02046D394}"/>
                </a:ext>
              </a:extLst>
            </p:cNvPr>
            <p:cNvSpPr/>
            <p:nvPr/>
          </p:nvSpPr>
          <p:spPr>
            <a:xfrm>
              <a:off x="2963524" y="3210557"/>
              <a:ext cx="1278031" cy="990599"/>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6675" indent="-66675">
                <a:buFont typeface="Arial" panose="020B0604020202020204" pitchFamily="34" charset="0"/>
                <a:buChar char="•"/>
              </a:pPr>
              <a:r>
                <a:rPr lang="de-DE" sz="1600" dirty="0"/>
                <a:t>Fachkonzept</a:t>
              </a:r>
            </a:p>
            <a:p>
              <a:pPr marL="66675" indent="-66675">
                <a:buFont typeface="Arial" panose="020B0604020202020204" pitchFamily="34" charset="0"/>
                <a:buChar char="•"/>
              </a:pPr>
              <a:endParaRPr lang="de-DE" sz="1600" dirty="0"/>
            </a:p>
            <a:p>
              <a:pPr marL="66675" indent="-66675">
                <a:buFont typeface="Arial" panose="020B0604020202020204" pitchFamily="34" charset="0"/>
                <a:buChar char="•"/>
              </a:pPr>
              <a:r>
                <a:rPr lang="de-DE" sz="1600" dirty="0"/>
                <a:t>DV-Konzept</a:t>
              </a:r>
            </a:p>
            <a:p>
              <a:pPr marL="66675" indent="-66675">
                <a:buFont typeface="Arial" panose="020B0604020202020204" pitchFamily="34" charset="0"/>
                <a:buChar char="•"/>
              </a:pPr>
              <a:endParaRPr lang="de-DE" sz="1600" dirty="0"/>
            </a:p>
            <a:p>
              <a:pPr marL="66675" indent="-66675">
                <a:buFont typeface="Arial" panose="020B0604020202020204" pitchFamily="34" charset="0"/>
                <a:buChar char="•"/>
              </a:pPr>
              <a:r>
                <a:rPr lang="de-DE" sz="1600" dirty="0"/>
                <a:t>Implementierung</a:t>
              </a:r>
            </a:p>
          </p:txBody>
        </p:sp>
        <p:sp>
          <p:nvSpPr>
            <p:cNvPr id="10" name="Pfeil: nach oben 9">
              <a:extLst>
                <a:ext uri="{FF2B5EF4-FFF2-40B4-BE49-F238E27FC236}">
                  <a16:creationId xmlns:a16="http://schemas.microsoft.com/office/drawing/2014/main" id="{489EE1C9-C669-492D-8EC6-B7CEA312E5C5}"/>
                </a:ext>
              </a:extLst>
            </p:cNvPr>
            <p:cNvSpPr/>
            <p:nvPr/>
          </p:nvSpPr>
          <p:spPr>
            <a:xfrm>
              <a:off x="2997421" y="4239642"/>
              <a:ext cx="1244134" cy="503873"/>
            </a:xfrm>
            <a:prstGeom prst="upArrow">
              <a:avLst>
                <a:gd name="adj1" fmla="val 74701"/>
                <a:gd name="adj2" fmla="val 50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Datensicht</a:t>
              </a:r>
            </a:p>
          </p:txBody>
        </p:sp>
        <p:sp>
          <p:nvSpPr>
            <p:cNvPr id="11" name="Pfeil: nach oben 10">
              <a:extLst>
                <a:ext uri="{FF2B5EF4-FFF2-40B4-BE49-F238E27FC236}">
                  <a16:creationId xmlns:a16="http://schemas.microsoft.com/office/drawing/2014/main" id="{CB283DD6-C7E0-476B-ADB0-DC57262B5C8E}"/>
                </a:ext>
              </a:extLst>
            </p:cNvPr>
            <p:cNvSpPr/>
            <p:nvPr/>
          </p:nvSpPr>
          <p:spPr>
            <a:xfrm>
              <a:off x="4328400" y="4239641"/>
              <a:ext cx="1278031" cy="503874"/>
            </a:xfrm>
            <a:prstGeom prst="upArrow">
              <a:avLst>
                <a:gd name="adj1" fmla="val 74701"/>
                <a:gd name="adj2" fmla="val 50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Steuerungs-</a:t>
              </a:r>
            </a:p>
            <a:p>
              <a:pPr algn="ctr"/>
              <a:r>
                <a:rPr lang="de-DE" sz="1600" dirty="0" err="1">
                  <a:solidFill>
                    <a:schemeClr val="tx1"/>
                  </a:solidFill>
                </a:rPr>
                <a:t>sicht</a:t>
              </a:r>
              <a:endParaRPr lang="de-DE" sz="1600" dirty="0">
                <a:solidFill>
                  <a:schemeClr val="tx1"/>
                </a:solidFill>
              </a:endParaRPr>
            </a:p>
          </p:txBody>
        </p:sp>
        <p:sp>
          <p:nvSpPr>
            <p:cNvPr id="12" name="Pfeil: nach oben 11">
              <a:extLst>
                <a:ext uri="{FF2B5EF4-FFF2-40B4-BE49-F238E27FC236}">
                  <a16:creationId xmlns:a16="http://schemas.microsoft.com/office/drawing/2014/main" id="{94A46A55-3640-45F0-B40C-A3E53145675A}"/>
                </a:ext>
              </a:extLst>
            </p:cNvPr>
            <p:cNvSpPr/>
            <p:nvPr/>
          </p:nvSpPr>
          <p:spPr>
            <a:xfrm>
              <a:off x="5689354" y="4239641"/>
              <a:ext cx="1278031" cy="503874"/>
            </a:xfrm>
            <a:prstGeom prst="upArrow">
              <a:avLst>
                <a:gd name="adj1" fmla="val 74701"/>
                <a:gd name="adj2" fmla="val 50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Funktions-</a:t>
              </a:r>
            </a:p>
            <a:p>
              <a:pPr algn="ctr"/>
              <a:r>
                <a:rPr lang="de-DE" sz="1600" dirty="0" err="1">
                  <a:solidFill>
                    <a:schemeClr val="tx1"/>
                  </a:solidFill>
                </a:rPr>
                <a:t>sicht</a:t>
              </a:r>
              <a:endParaRPr lang="de-DE" sz="1600" dirty="0">
                <a:solidFill>
                  <a:schemeClr val="tx1"/>
                </a:solidFill>
              </a:endParaRPr>
            </a:p>
          </p:txBody>
        </p:sp>
        <p:sp>
          <p:nvSpPr>
            <p:cNvPr id="13" name="Rechteck: abgerundete Ecken 12">
              <a:extLst>
                <a:ext uri="{FF2B5EF4-FFF2-40B4-BE49-F238E27FC236}">
                  <a16:creationId xmlns:a16="http://schemas.microsoft.com/office/drawing/2014/main" id="{C8D2698C-A141-4A14-9798-4E6BBB9C55A9}"/>
                </a:ext>
              </a:extLst>
            </p:cNvPr>
            <p:cNvSpPr/>
            <p:nvPr/>
          </p:nvSpPr>
          <p:spPr>
            <a:xfrm>
              <a:off x="2963524" y="4846610"/>
              <a:ext cx="4003862" cy="618564"/>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13297" indent="-214313" algn="just">
                <a:buFont typeface="Arial" panose="020B0604020202020204" pitchFamily="34" charset="0"/>
                <a:buChar char="•"/>
              </a:pPr>
              <a:r>
                <a:rPr lang="de-DE" sz="1600" dirty="0"/>
                <a:t>Fachkonzept</a:t>
              </a:r>
            </a:p>
            <a:p>
              <a:pPr marL="1613297" indent="-214313" algn="just">
                <a:buFont typeface="Arial" panose="020B0604020202020204" pitchFamily="34" charset="0"/>
                <a:buChar char="•"/>
              </a:pPr>
              <a:r>
                <a:rPr lang="de-DE" sz="1600" dirty="0"/>
                <a:t>DV-Konzept</a:t>
              </a:r>
            </a:p>
            <a:p>
              <a:pPr marL="1613297" indent="-214313" algn="just">
                <a:buFont typeface="Arial" panose="020B0604020202020204" pitchFamily="34" charset="0"/>
                <a:buChar char="•"/>
              </a:pPr>
              <a:r>
                <a:rPr lang="de-DE" sz="1600" dirty="0"/>
                <a:t>Implementierung</a:t>
              </a:r>
            </a:p>
          </p:txBody>
        </p:sp>
        <p:sp>
          <p:nvSpPr>
            <p:cNvPr id="16" name="Rechteck: abgerundete Ecken 15">
              <a:extLst>
                <a:ext uri="{FF2B5EF4-FFF2-40B4-BE49-F238E27FC236}">
                  <a16:creationId xmlns:a16="http://schemas.microsoft.com/office/drawing/2014/main" id="{C898E1C5-F89D-4D09-98F7-B6355F5A7EF8}"/>
                </a:ext>
              </a:extLst>
            </p:cNvPr>
            <p:cNvSpPr/>
            <p:nvPr/>
          </p:nvSpPr>
          <p:spPr>
            <a:xfrm>
              <a:off x="4328401" y="3210557"/>
              <a:ext cx="1278031" cy="990599"/>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6675" indent="-66675">
                <a:buFont typeface="Arial" panose="020B0604020202020204" pitchFamily="34" charset="0"/>
                <a:buChar char="•"/>
              </a:pPr>
              <a:r>
                <a:rPr lang="de-DE" sz="1600" dirty="0"/>
                <a:t>Fachkonzept</a:t>
              </a:r>
            </a:p>
            <a:p>
              <a:pPr marL="66675" indent="-66675">
                <a:buFont typeface="Arial" panose="020B0604020202020204" pitchFamily="34" charset="0"/>
                <a:buChar char="•"/>
              </a:pPr>
              <a:endParaRPr lang="de-DE" sz="1600" dirty="0"/>
            </a:p>
            <a:p>
              <a:pPr marL="66675" indent="-66675">
                <a:buFont typeface="Arial" panose="020B0604020202020204" pitchFamily="34" charset="0"/>
                <a:buChar char="•"/>
              </a:pPr>
              <a:r>
                <a:rPr lang="de-DE" sz="1600" dirty="0"/>
                <a:t>DV-Konzept</a:t>
              </a:r>
            </a:p>
            <a:p>
              <a:pPr marL="66675" indent="-66675">
                <a:buFont typeface="Arial" panose="020B0604020202020204" pitchFamily="34" charset="0"/>
                <a:buChar char="•"/>
              </a:pPr>
              <a:endParaRPr lang="de-DE" sz="1600" dirty="0"/>
            </a:p>
            <a:p>
              <a:pPr marL="66675" indent="-66675">
                <a:buFont typeface="Arial" panose="020B0604020202020204" pitchFamily="34" charset="0"/>
                <a:buChar char="•"/>
              </a:pPr>
              <a:r>
                <a:rPr lang="de-DE" sz="1600" dirty="0"/>
                <a:t>Implementierung</a:t>
              </a:r>
            </a:p>
          </p:txBody>
        </p:sp>
        <p:sp>
          <p:nvSpPr>
            <p:cNvPr id="17" name="Rechteck: abgerundete Ecken 16">
              <a:extLst>
                <a:ext uri="{FF2B5EF4-FFF2-40B4-BE49-F238E27FC236}">
                  <a16:creationId xmlns:a16="http://schemas.microsoft.com/office/drawing/2014/main" id="{A32EF795-1F81-4CA8-A8C1-FD80754F0EBB}"/>
                </a:ext>
              </a:extLst>
            </p:cNvPr>
            <p:cNvSpPr/>
            <p:nvPr/>
          </p:nvSpPr>
          <p:spPr>
            <a:xfrm>
              <a:off x="5689355" y="3210557"/>
              <a:ext cx="1278031" cy="990599"/>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6675" indent="-66675">
                <a:buFont typeface="Arial" panose="020B0604020202020204" pitchFamily="34" charset="0"/>
                <a:buChar char="•"/>
              </a:pPr>
              <a:r>
                <a:rPr lang="de-DE" sz="1600" dirty="0"/>
                <a:t>Fachkonzept</a:t>
              </a:r>
            </a:p>
            <a:p>
              <a:pPr marL="66675" indent="-66675">
                <a:buFont typeface="Arial" panose="020B0604020202020204" pitchFamily="34" charset="0"/>
                <a:buChar char="•"/>
              </a:pPr>
              <a:endParaRPr lang="de-DE" sz="1600" dirty="0"/>
            </a:p>
            <a:p>
              <a:pPr marL="66675" indent="-66675">
                <a:buFont typeface="Arial" panose="020B0604020202020204" pitchFamily="34" charset="0"/>
                <a:buChar char="•"/>
              </a:pPr>
              <a:r>
                <a:rPr lang="de-DE" sz="1600" dirty="0"/>
                <a:t>DV-Konzept</a:t>
              </a:r>
            </a:p>
            <a:p>
              <a:pPr marL="66675" indent="-66675">
                <a:buFont typeface="Arial" panose="020B0604020202020204" pitchFamily="34" charset="0"/>
                <a:buChar char="•"/>
              </a:pPr>
              <a:endParaRPr lang="de-DE" sz="1600" dirty="0"/>
            </a:p>
            <a:p>
              <a:pPr marL="66675" indent="-66675">
                <a:buFont typeface="Arial" panose="020B0604020202020204" pitchFamily="34" charset="0"/>
                <a:buChar char="•"/>
              </a:pPr>
              <a:r>
                <a:rPr lang="de-DE" sz="1600" dirty="0"/>
                <a:t>Implementierung</a:t>
              </a:r>
            </a:p>
          </p:txBody>
        </p:sp>
        <p:sp>
          <p:nvSpPr>
            <p:cNvPr id="18" name="Pfeil: nach rechts 17">
              <a:extLst>
                <a:ext uri="{FF2B5EF4-FFF2-40B4-BE49-F238E27FC236}">
                  <a16:creationId xmlns:a16="http://schemas.microsoft.com/office/drawing/2014/main" id="{CCBA68C6-9B79-4037-A3B8-1E02B87A41D7}"/>
                </a:ext>
              </a:extLst>
            </p:cNvPr>
            <p:cNvSpPr/>
            <p:nvPr/>
          </p:nvSpPr>
          <p:spPr>
            <a:xfrm>
              <a:off x="1454046" y="4846610"/>
              <a:ext cx="1457093" cy="618564"/>
            </a:xfrm>
            <a:prstGeom prst="rightArrow">
              <a:avLst>
                <a:gd name="adj1" fmla="val 65841"/>
                <a:gd name="adj2" fmla="val 3413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rPr>
                <a:t>Leistungs-</a:t>
              </a:r>
            </a:p>
            <a:p>
              <a:pPr algn="ctr"/>
              <a:r>
                <a:rPr lang="de-DE" sz="2000" dirty="0" err="1">
                  <a:solidFill>
                    <a:schemeClr val="tx1"/>
                  </a:solidFill>
                </a:rPr>
                <a:t>sicht</a:t>
              </a:r>
              <a:endParaRPr lang="de-DE" sz="2000" dirty="0">
                <a:solidFill>
                  <a:schemeClr val="tx1"/>
                </a:solidFill>
              </a:endParaRPr>
            </a:p>
          </p:txBody>
        </p:sp>
        <p:sp>
          <p:nvSpPr>
            <p:cNvPr id="19" name="Textfeld 18">
              <a:extLst>
                <a:ext uri="{FF2B5EF4-FFF2-40B4-BE49-F238E27FC236}">
                  <a16:creationId xmlns:a16="http://schemas.microsoft.com/office/drawing/2014/main" id="{A520CD21-7104-484C-B630-445262A81EAF}"/>
                </a:ext>
              </a:extLst>
            </p:cNvPr>
            <p:cNvSpPr txBox="1"/>
            <p:nvPr/>
          </p:nvSpPr>
          <p:spPr>
            <a:xfrm>
              <a:off x="4419374" y="2466492"/>
              <a:ext cx="1408078" cy="609494"/>
            </a:xfrm>
            <a:prstGeom prst="rect">
              <a:avLst/>
            </a:prstGeom>
            <a:noFill/>
          </p:spPr>
          <p:txBody>
            <a:bodyPr wrap="square" rtlCol="0">
              <a:spAutoFit/>
            </a:bodyPr>
            <a:lstStyle/>
            <a:p>
              <a:pPr marL="214313" indent="-214313">
                <a:buFont typeface="Arial" panose="020B0604020202020204" pitchFamily="34" charset="0"/>
                <a:buChar char="•"/>
              </a:pPr>
              <a:r>
                <a:rPr lang="de-DE" sz="1600" dirty="0">
                  <a:solidFill>
                    <a:schemeClr val="bg1"/>
                  </a:solidFill>
                </a:rPr>
                <a:t>Fachkonzept</a:t>
              </a:r>
            </a:p>
            <a:p>
              <a:pPr marL="214313" indent="-214313">
                <a:buFont typeface="Arial" panose="020B0604020202020204" pitchFamily="34" charset="0"/>
                <a:buChar char="•"/>
              </a:pPr>
              <a:r>
                <a:rPr lang="de-DE" sz="1600" dirty="0">
                  <a:solidFill>
                    <a:schemeClr val="bg1"/>
                  </a:solidFill>
                </a:rPr>
                <a:t>DV-Konzept</a:t>
              </a:r>
            </a:p>
            <a:p>
              <a:pPr marL="214313" indent="-214313">
                <a:buFont typeface="Arial" panose="020B0604020202020204" pitchFamily="34" charset="0"/>
                <a:buChar char="•"/>
              </a:pPr>
              <a:r>
                <a:rPr lang="de-DE" sz="1600" dirty="0">
                  <a:solidFill>
                    <a:schemeClr val="bg1"/>
                  </a:solidFill>
                </a:rPr>
                <a:t>Implementierung</a:t>
              </a:r>
              <a:endParaRPr lang="de-DE" sz="2000" dirty="0">
                <a:solidFill>
                  <a:schemeClr val="bg1"/>
                </a:solidFill>
              </a:endParaRPr>
            </a:p>
          </p:txBody>
        </p:sp>
        <p:sp>
          <p:nvSpPr>
            <p:cNvPr id="22" name="Pfeil: nach rechts 21">
              <a:extLst>
                <a:ext uri="{FF2B5EF4-FFF2-40B4-BE49-F238E27FC236}">
                  <a16:creationId xmlns:a16="http://schemas.microsoft.com/office/drawing/2014/main" id="{053F9C9C-E891-424C-99EB-338DA27B9F2F}"/>
                </a:ext>
              </a:extLst>
            </p:cNvPr>
            <p:cNvSpPr/>
            <p:nvPr/>
          </p:nvSpPr>
          <p:spPr>
            <a:xfrm>
              <a:off x="1514008" y="2329781"/>
              <a:ext cx="1663196" cy="618564"/>
            </a:xfrm>
            <a:prstGeom prst="rightArrow">
              <a:avLst>
                <a:gd name="adj1" fmla="val 65841"/>
                <a:gd name="adj2" fmla="val 3413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rPr>
                <a:t>Organisations-</a:t>
              </a:r>
            </a:p>
            <a:p>
              <a:pPr algn="ctr"/>
              <a:r>
                <a:rPr lang="de-DE" sz="2000" dirty="0" err="1">
                  <a:solidFill>
                    <a:schemeClr val="tx1"/>
                  </a:solidFill>
                </a:rPr>
                <a:t>sicht</a:t>
              </a:r>
              <a:endParaRPr lang="de-DE" sz="2000" dirty="0">
                <a:solidFill>
                  <a:schemeClr val="tx1"/>
                </a:solidFill>
              </a:endParaRPr>
            </a:p>
          </p:txBody>
        </p:sp>
      </p:grpSp>
      <p:sp>
        <p:nvSpPr>
          <p:cNvPr id="4" name="Titel 3">
            <a:extLst>
              <a:ext uri="{FF2B5EF4-FFF2-40B4-BE49-F238E27FC236}">
                <a16:creationId xmlns:a16="http://schemas.microsoft.com/office/drawing/2014/main" id="{2B79BB27-D415-4A8C-A9DD-E6FB9B1E84EE}"/>
              </a:ext>
            </a:extLst>
          </p:cNvPr>
          <p:cNvSpPr>
            <a:spLocks noGrp="1"/>
          </p:cNvSpPr>
          <p:nvPr>
            <p:ph type="title"/>
          </p:nvPr>
        </p:nvSpPr>
        <p:spPr/>
        <p:txBody>
          <a:bodyPr/>
          <a:lstStyle/>
          <a:p>
            <a:r>
              <a:rPr lang="de-DE" dirty="0"/>
              <a:t>ARIS Haus Allgemein</a:t>
            </a:r>
          </a:p>
        </p:txBody>
      </p:sp>
      <p:sp>
        <p:nvSpPr>
          <p:cNvPr id="23" name="Datumsplatzhalter 3">
            <a:extLst>
              <a:ext uri="{FF2B5EF4-FFF2-40B4-BE49-F238E27FC236}">
                <a16:creationId xmlns:a16="http://schemas.microsoft.com/office/drawing/2014/main" id="{4152F7C7-0ADF-4BAC-A8F8-299E2AF89BB1}"/>
              </a:ext>
            </a:extLst>
          </p:cNvPr>
          <p:cNvSpPr>
            <a:spLocks noGrp="1"/>
          </p:cNvSpPr>
          <p:nvPr>
            <p:ph type="dt" sz="half" idx="10"/>
          </p:nvPr>
        </p:nvSpPr>
        <p:spPr>
          <a:xfrm>
            <a:off x="467544" y="6304235"/>
            <a:ext cx="1269504" cy="365125"/>
          </a:xfrm>
        </p:spPr>
        <p:txBody>
          <a:bodyPr/>
          <a:lstStyle/>
          <a:p>
            <a:fld id="{7063A7A0-6319-4D61-8D15-F47644CE5E04}" type="datetime1">
              <a:rPr lang="de-DE" smtClean="0"/>
              <a:t>23.05.2019</a:t>
            </a:fld>
            <a:endParaRPr lang="de-DE"/>
          </a:p>
        </p:txBody>
      </p:sp>
      <p:sp>
        <p:nvSpPr>
          <p:cNvPr id="24" name="Fußzeilenplatzhalter 4">
            <a:extLst>
              <a:ext uri="{FF2B5EF4-FFF2-40B4-BE49-F238E27FC236}">
                <a16:creationId xmlns:a16="http://schemas.microsoft.com/office/drawing/2014/main" id="{079ADAFC-9232-4DF2-AE62-FBA1646950C2}"/>
              </a:ext>
            </a:extLst>
          </p:cNvPr>
          <p:cNvSpPr>
            <a:spLocks noGrp="1"/>
          </p:cNvSpPr>
          <p:nvPr>
            <p:ph type="ftr" sz="quarter" idx="11"/>
          </p:nvPr>
        </p:nvSpPr>
        <p:spPr>
          <a:xfrm>
            <a:off x="1809056" y="6309320"/>
            <a:ext cx="5544616" cy="365125"/>
          </a:xfrm>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25" name="Foliennummernplatzhalter 5">
            <a:extLst>
              <a:ext uri="{FF2B5EF4-FFF2-40B4-BE49-F238E27FC236}">
                <a16:creationId xmlns:a16="http://schemas.microsoft.com/office/drawing/2014/main" id="{A0BBD744-6100-46AC-A6D9-F76CEB56DA28}"/>
              </a:ext>
            </a:extLst>
          </p:cNvPr>
          <p:cNvSpPr>
            <a:spLocks noGrp="1"/>
          </p:cNvSpPr>
          <p:nvPr>
            <p:ph type="sldNum" sz="quarter" idx="12"/>
          </p:nvPr>
        </p:nvSpPr>
        <p:spPr>
          <a:xfrm>
            <a:off x="7425680" y="6304235"/>
            <a:ext cx="621432" cy="365125"/>
          </a:xfrm>
        </p:spPr>
        <p:txBody>
          <a:bodyPr/>
          <a:lstStyle/>
          <a:p>
            <a:fld id="{71F430A0-DF90-4682-B8C1-1BCFE983D179}" type="slidenum">
              <a:rPr lang="de-DE" smtClean="0"/>
              <a:pPr/>
              <a:t>27</a:t>
            </a:fld>
            <a:endParaRPr lang="de-DE"/>
          </a:p>
        </p:txBody>
      </p:sp>
    </p:spTree>
    <p:extLst>
      <p:ext uri="{BB962C8B-B14F-4D97-AF65-F5344CB8AC3E}">
        <p14:creationId xmlns:p14="http://schemas.microsoft.com/office/powerpoint/2010/main" val="15562950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Grafik 14">
            <a:extLst>
              <a:ext uri="{FF2B5EF4-FFF2-40B4-BE49-F238E27FC236}">
                <a16:creationId xmlns:a16="http://schemas.microsoft.com/office/drawing/2014/main" id="{528611E1-0AA7-43A6-9905-BBCEE96A504D}"/>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244184" y="1476531"/>
            <a:ext cx="6902970" cy="4564505"/>
          </a:xfrm>
          <a:prstGeom prst="rect">
            <a:avLst/>
          </a:prstGeom>
        </p:spPr>
      </p:pic>
      <p:sp>
        <p:nvSpPr>
          <p:cNvPr id="2" name="Titel 1">
            <a:extLst>
              <a:ext uri="{FF2B5EF4-FFF2-40B4-BE49-F238E27FC236}">
                <a16:creationId xmlns:a16="http://schemas.microsoft.com/office/drawing/2014/main" id="{AE91BC49-C41C-4D27-B21A-90782E3509F5}"/>
              </a:ext>
            </a:extLst>
          </p:cNvPr>
          <p:cNvSpPr>
            <a:spLocks noGrp="1"/>
          </p:cNvSpPr>
          <p:nvPr>
            <p:ph type="title"/>
          </p:nvPr>
        </p:nvSpPr>
        <p:spPr/>
        <p:txBody>
          <a:bodyPr/>
          <a:lstStyle/>
          <a:p>
            <a:r>
              <a:rPr lang="de-DE" dirty="0"/>
              <a:t>Weitere Modelltypen in ARIS</a:t>
            </a:r>
          </a:p>
        </p:txBody>
      </p:sp>
      <p:sp>
        <p:nvSpPr>
          <p:cNvPr id="3" name="Datumsplatzhalter 2">
            <a:extLst>
              <a:ext uri="{FF2B5EF4-FFF2-40B4-BE49-F238E27FC236}">
                <a16:creationId xmlns:a16="http://schemas.microsoft.com/office/drawing/2014/main" id="{DC3FD12F-E503-4F23-8981-0E637864E653}"/>
              </a:ext>
            </a:extLst>
          </p:cNvPr>
          <p:cNvSpPr>
            <a:spLocks noGrp="1"/>
          </p:cNvSpPr>
          <p:nvPr>
            <p:ph type="dt" sz="half" idx="10"/>
          </p:nvPr>
        </p:nvSpPr>
        <p:spPr/>
        <p:txBody>
          <a:bodyPr/>
          <a:lstStyle/>
          <a:p>
            <a:fld id="{2301C7ED-32F2-404E-A693-EC9793BB694E}" type="datetime1">
              <a:rPr lang="de-DE" smtClean="0">
                <a:solidFill>
                  <a:srgbClr val="3E3D40">
                    <a:lumMod val="60000"/>
                    <a:lumOff val="40000"/>
                  </a:srgbClr>
                </a:solidFill>
              </a:rPr>
              <a:t>23.05.2019</a:t>
            </a:fld>
            <a:endParaRPr lang="de-DE">
              <a:solidFill>
                <a:srgbClr val="3E3D40">
                  <a:lumMod val="60000"/>
                  <a:lumOff val="40000"/>
                </a:srgbClr>
              </a:solidFill>
            </a:endParaRPr>
          </a:p>
        </p:txBody>
      </p:sp>
      <p:sp>
        <p:nvSpPr>
          <p:cNvPr id="4" name="Fußzeilenplatzhalter 3">
            <a:extLst>
              <a:ext uri="{FF2B5EF4-FFF2-40B4-BE49-F238E27FC236}">
                <a16:creationId xmlns:a16="http://schemas.microsoft.com/office/drawing/2014/main" id="{6161F1D4-6FA6-4324-B10E-7D03E86278B1}"/>
              </a:ext>
            </a:extLst>
          </p:cNvPr>
          <p:cNvSpPr>
            <a:spLocks noGrp="1"/>
          </p:cNvSpPr>
          <p:nvPr>
            <p:ph type="ftr" sz="quarter" idx="11"/>
          </p:nvPr>
        </p:nvSpPr>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5" name="Foliennummernplatzhalter 4">
            <a:extLst>
              <a:ext uri="{FF2B5EF4-FFF2-40B4-BE49-F238E27FC236}">
                <a16:creationId xmlns:a16="http://schemas.microsoft.com/office/drawing/2014/main" id="{B2581C5E-4BD9-4DC4-B1A2-5DEBB6ACE562}"/>
              </a:ext>
            </a:extLst>
          </p:cNvPr>
          <p:cNvSpPr>
            <a:spLocks noGrp="1"/>
          </p:cNvSpPr>
          <p:nvPr>
            <p:ph type="sldNum" sz="quarter" idx="12"/>
          </p:nvPr>
        </p:nvSpPr>
        <p:spPr/>
        <p:txBody>
          <a:bodyPr/>
          <a:lstStyle/>
          <a:p>
            <a:fld id="{71F430A0-DF90-4682-B8C1-1BCFE983D179}" type="slidenum">
              <a:rPr lang="de-DE" smtClean="0">
                <a:solidFill>
                  <a:srgbClr val="3E3D40">
                    <a:lumMod val="60000"/>
                    <a:lumOff val="40000"/>
                  </a:srgbClr>
                </a:solidFill>
              </a:rPr>
              <a:pPr/>
              <a:t>28</a:t>
            </a:fld>
            <a:endParaRPr lang="de-DE">
              <a:solidFill>
                <a:srgbClr val="3E3D40">
                  <a:lumMod val="60000"/>
                  <a:lumOff val="40000"/>
                </a:srgbClr>
              </a:solidFill>
            </a:endParaRPr>
          </a:p>
        </p:txBody>
      </p:sp>
    </p:spTree>
    <p:extLst>
      <p:ext uri="{BB962C8B-B14F-4D97-AF65-F5344CB8AC3E}">
        <p14:creationId xmlns:p14="http://schemas.microsoft.com/office/powerpoint/2010/main" val="380738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4570DCA0-1910-425A-9043-513288D4065A}"/>
              </a:ext>
            </a:extLst>
          </p:cNvPr>
          <p:cNvSpPr/>
          <p:nvPr/>
        </p:nvSpPr>
        <p:spPr>
          <a:xfrm>
            <a:off x="2903595" y="2449094"/>
            <a:ext cx="2659380" cy="94869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200" b="1" dirty="0"/>
              <a:t>Servicestrategie:</a:t>
            </a:r>
          </a:p>
          <a:p>
            <a:pPr marL="214313" indent="-214313">
              <a:buFont typeface="Arial" panose="020B0604020202020204" pitchFamily="34" charset="0"/>
              <a:buChar char="•"/>
            </a:pPr>
            <a:r>
              <a:rPr lang="de-DE" sz="1200" dirty="0"/>
              <a:t>Strategiefindung</a:t>
            </a:r>
          </a:p>
          <a:p>
            <a:pPr marL="214313" indent="-214313">
              <a:buFont typeface="Arial" panose="020B0604020202020204" pitchFamily="34" charset="0"/>
              <a:buChar char="•"/>
            </a:pPr>
            <a:r>
              <a:rPr lang="de-DE" sz="1200" dirty="0"/>
              <a:t>Finanzmanagement</a:t>
            </a:r>
          </a:p>
          <a:p>
            <a:pPr marL="214313" indent="-214313">
              <a:buFont typeface="Arial" panose="020B0604020202020204" pitchFamily="34" charset="0"/>
              <a:buChar char="•"/>
            </a:pPr>
            <a:r>
              <a:rPr lang="de-DE" sz="1200" dirty="0"/>
              <a:t>Serviceportfoliosteuerung</a:t>
            </a:r>
          </a:p>
          <a:p>
            <a:pPr marL="214313" indent="-214313">
              <a:buFont typeface="Arial" panose="020B0604020202020204" pitchFamily="34" charset="0"/>
              <a:buChar char="•"/>
            </a:pPr>
            <a:r>
              <a:rPr lang="de-DE" sz="1200" dirty="0"/>
              <a:t>Nachfragesteuerung</a:t>
            </a:r>
          </a:p>
        </p:txBody>
      </p:sp>
      <p:sp>
        <p:nvSpPr>
          <p:cNvPr id="4" name="Rechteck 3">
            <a:extLst>
              <a:ext uri="{FF2B5EF4-FFF2-40B4-BE49-F238E27FC236}">
                <a16:creationId xmlns:a16="http://schemas.microsoft.com/office/drawing/2014/main" id="{63D89867-CA2F-42C8-B230-3B9062C25822}"/>
              </a:ext>
            </a:extLst>
          </p:cNvPr>
          <p:cNvSpPr/>
          <p:nvPr/>
        </p:nvSpPr>
        <p:spPr>
          <a:xfrm>
            <a:off x="6088755" y="3047625"/>
            <a:ext cx="2918460" cy="1795969"/>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200" b="1" dirty="0"/>
              <a:t>Serviceentwicklung:</a:t>
            </a:r>
          </a:p>
          <a:p>
            <a:pPr marL="214313" indent="-214313">
              <a:buFont typeface="Arial" panose="020B0604020202020204" pitchFamily="34" charset="0"/>
              <a:buChar char="•"/>
            </a:pPr>
            <a:r>
              <a:rPr lang="de-DE" sz="1200" dirty="0"/>
              <a:t>Servicekatalog-Management</a:t>
            </a:r>
          </a:p>
          <a:p>
            <a:pPr marL="214313" indent="-214313">
              <a:buFont typeface="Arial" panose="020B0604020202020204" pitchFamily="34" charset="0"/>
              <a:buChar char="•"/>
            </a:pPr>
            <a:r>
              <a:rPr lang="de-DE" sz="1200" dirty="0"/>
              <a:t>Service Level Management</a:t>
            </a:r>
          </a:p>
          <a:p>
            <a:pPr marL="214313" indent="-214313">
              <a:buFont typeface="Arial" panose="020B0604020202020204" pitchFamily="34" charset="0"/>
              <a:buChar char="•"/>
            </a:pPr>
            <a:r>
              <a:rPr lang="de-DE" sz="1200" dirty="0"/>
              <a:t>Kapazitätsmanagement</a:t>
            </a:r>
          </a:p>
          <a:p>
            <a:pPr marL="214313" indent="-214313">
              <a:buFont typeface="Arial" panose="020B0604020202020204" pitchFamily="34" charset="0"/>
              <a:buChar char="•"/>
            </a:pPr>
            <a:r>
              <a:rPr lang="de-DE" sz="1200" dirty="0"/>
              <a:t>Verfügbarkeitsmanagement</a:t>
            </a:r>
          </a:p>
          <a:p>
            <a:pPr marL="214313" indent="-214313">
              <a:buFont typeface="Arial" panose="020B0604020202020204" pitchFamily="34" charset="0"/>
              <a:buChar char="•"/>
            </a:pPr>
            <a:r>
              <a:rPr lang="de-DE" sz="1200" dirty="0"/>
              <a:t>IT Service Notfallmanagement</a:t>
            </a:r>
          </a:p>
          <a:p>
            <a:pPr marL="214313" indent="-214313">
              <a:buFont typeface="Arial" panose="020B0604020202020204" pitchFamily="34" charset="0"/>
              <a:buChar char="•"/>
            </a:pPr>
            <a:r>
              <a:rPr lang="de-DE" sz="1200" dirty="0"/>
              <a:t>Informationssicherheitsmanagement</a:t>
            </a:r>
          </a:p>
          <a:p>
            <a:pPr marL="214313" indent="-214313">
              <a:buFont typeface="Arial" panose="020B0604020202020204" pitchFamily="34" charset="0"/>
              <a:buChar char="•"/>
            </a:pPr>
            <a:r>
              <a:rPr lang="de-DE" sz="1200" dirty="0"/>
              <a:t>Lieferantenmanagement</a:t>
            </a:r>
          </a:p>
        </p:txBody>
      </p:sp>
      <p:sp>
        <p:nvSpPr>
          <p:cNvPr id="5" name="Rechteck 4">
            <a:extLst>
              <a:ext uri="{FF2B5EF4-FFF2-40B4-BE49-F238E27FC236}">
                <a16:creationId xmlns:a16="http://schemas.microsoft.com/office/drawing/2014/main" id="{73901E28-19C8-4760-9385-A779F508FE3F}"/>
              </a:ext>
            </a:extLst>
          </p:cNvPr>
          <p:cNvSpPr/>
          <p:nvPr/>
        </p:nvSpPr>
        <p:spPr>
          <a:xfrm>
            <a:off x="2903595" y="4409959"/>
            <a:ext cx="2918460" cy="179597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200" b="1" dirty="0"/>
              <a:t>Serviceinbetriebnahme:</a:t>
            </a:r>
          </a:p>
          <a:p>
            <a:pPr marL="214313" indent="-214313">
              <a:buFont typeface="Arial" panose="020B0604020202020204" pitchFamily="34" charset="0"/>
              <a:buChar char="•"/>
            </a:pPr>
            <a:r>
              <a:rPr lang="de-DE" sz="1200" dirty="0"/>
              <a:t>Inbetriebnahme und –</a:t>
            </a:r>
            <a:r>
              <a:rPr lang="de-DE" sz="1200" dirty="0" err="1"/>
              <a:t>unterstützung</a:t>
            </a:r>
            <a:endParaRPr lang="de-DE" sz="1200" dirty="0"/>
          </a:p>
          <a:p>
            <a:pPr marL="214313" indent="-214313">
              <a:buFont typeface="Arial" panose="020B0604020202020204" pitchFamily="34" charset="0"/>
              <a:buChar char="•"/>
            </a:pPr>
            <a:r>
              <a:rPr lang="de-DE" sz="1200" dirty="0"/>
              <a:t>Änderungsmanagement</a:t>
            </a:r>
          </a:p>
          <a:p>
            <a:pPr marL="214313" indent="-214313">
              <a:buFont typeface="Arial" panose="020B0604020202020204" pitchFamily="34" charset="0"/>
              <a:buChar char="•"/>
            </a:pPr>
            <a:r>
              <a:rPr lang="de-DE" sz="1200" dirty="0"/>
              <a:t>Inventar- und Konfigurationsmanagement</a:t>
            </a:r>
          </a:p>
          <a:p>
            <a:pPr marL="214313" indent="-214313">
              <a:buFont typeface="Arial" panose="020B0604020202020204" pitchFamily="34" charset="0"/>
              <a:buChar char="•"/>
            </a:pPr>
            <a:r>
              <a:rPr lang="de-DE" sz="1200" dirty="0"/>
              <a:t>Versions- uns Übernahmemanagement</a:t>
            </a:r>
          </a:p>
          <a:p>
            <a:pPr marL="214313" indent="-214313">
              <a:buFont typeface="Arial" panose="020B0604020202020204" pitchFamily="34" charset="0"/>
              <a:buChar char="•"/>
            </a:pPr>
            <a:r>
              <a:rPr lang="de-DE" sz="1200" dirty="0"/>
              <a:t>Serviceüberprüfung und Test</a:t>
            </a:r>
          </a:p>
          <a:p>
            <a:pPr marL="214313" indent="-214313">
              <a:buFont typeface="Arial" panose="020B0604020202020204" pitchFamily="34" charset="0"/>
              <a:buChar char="•"/>
            </a:pPr>
            <a:r>
              <a:rPr lang="de-DE" sz="1200" dirty="0"/>
              <a:t>Wissensmanagement</a:t>
            </a:r>
          </a:p>
        </p:txBody>
      </p:sp>
      <p:sp>
        <p:nvSpPr>
          <p:cNvPr id="6" name="Rechteck 5">
            <a:extLst>
              <a:ext uri="{FF2B5EF4-FFF2-40B4-BE49-F238E27FC236}">
                <a16:creationId xmlns:a16="http://schemas.microsoft.com/office/drawing/2014/main" id="{6B6FD837-F33B-4703-B6F2-0666176BEAF5}"/>
              </a:ext>
            </a:extLst>
          </p:cNvPr>
          <p:cNvSpPr/>
          <p:nvPr/>
        </p:nvSpPr>
        <p:spPr>
          <a:xfrm>
            <a:off x="634147" y="3262236"/>
            <a:ext cx="2002748" cy="1621342"/>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200" b="1" dirty="0"/>
              <a:t>Serviceerbringung:</a:t>
            </a:r>
          </a:p>
          <a:p>
            <a:pPr marL="214313" indent="-214313">
              <a:buFont typeface="Arial" panose="020B0604020202020204" pitchFamily="34" charset="0"/>
              <a:buChar char="•"/>
            </a:pPr>
            <a:r>
              <a:rPr lang="de-DE" sz="1200" dirty="0"/>
              <a:t>Ereignissteuerung</a:t>
            </a:r>
          </a:p>
          <a:p>
            <a:pPr marL="214313" indent="-214313">
              <a:buFont typeface="Arial" panose="020B0604020202020204" pitchFamily="34" charset="0"/>
              <a:buChar char="•"/>
            </a:pPr>
            <a:r>
              <a:rPr lang="de-DE" sz="1200" dirty="0"/>
              <a:t>Störungsmanagement</a:t>
            </a:r>
          </a:p>
          <a:p>
            <a:pPr marL="214313" indent="-214313">
              <a:buFont typeface="Arial" panose="020B0604020202020204" pitchFamily="34" charset="0"/>
              <a:buChar char="•"/>
            </a:pPr>
            <a:r>
              <a:rPr lang="de-DE" sz="1200" dirty="0"/>
              <a:t>Anfrageerfüllung</a:t>
            </a:r>
          </a:p>
          <a:p>
            <a:pPr marL="214313" indent="-214313">
              <a:buFont typeface="Arial" panose="020B0604020202020204" pitchFamily="34" charset="0"/>
              <a:buChar char="•"/>
            </a:pPr>
            <a:r>
              <a:rPr lang="de-DE" sz="1200" dirty="0"/>
              <a:t>Problemmanagement</a:t>
            </a:r>
          </a:p>
          <a:p>
            <a:pPr marL="214313" indent="-214313">
              <a:buFont typeface="Arial" panose="020B0604020202020204" pitchFamily="34" charset="0"/>
              <a:buChar char="•"/>
            </a:pPr>
            <a:r>
              <a:rPr lang="de-DE" sz="1200" dirty="0"/>
              <a:t>Zugriffsmanagement</a:t>
            </a:r>
          </a:p>
        </p:txBody>
      </p:sp>
      <p:sp>
        <p:nvSpPr>
          <p:cNvPr id="7" name="Rechteck 6">
            <a:extLst>
              <a:ext uri="{FF2B5EF4-FFF2-40B4-BE49-F238E27FC236}">
                <a16:creationId xmlns:a16="http://schemas.microsoft.com/office/drawing/2014/main" id="{48EE096E-A4B2-432E-8C22-7E866A0134A2}"/>
              </a:ext>
            </a:extLst>
          </p:cNvPr>
          <p:cNvSpPr/>
          <p:nvPr/>
        </p:nvSpPr>
        <p:spPr>
          <a:xfrm>
            <a:off x="489054" y="1325540"/>
            <a:ext cx="2659380" cy="948691"/>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200" b="1" dirty="0"/>
              <a:t>Kontinuierliche Serviceverbesserung:</a:t>
            </a:r>
          </a:p>
          <a:p>
            <a:pPr marL="214313" indent="-214313">
              <a:buFont typeface="Arial" panose="020B0604020202020204" pitchFamily="34" charset="0"/>
              <a:buChar char="•"/>
            </a:pPr>
            <a:r>
              <a:rPr lang="de-DE" sz="1200" dirty="0"/>
              <a:t>7-stufiger Verbesserungsprozess</a:t>
            </a:r>
          </a:p>
          <a:p>
            <a:pPr marL="214313" indent="-214313">
              <a:buFont typeface="Arial" panose="020B0604020202020204" pitchFamily="34" charset="0"/>
              <a:buChar char="•"/>
            </a:pPr>
            <a:r>
              <a:rPr lang="de-DE" sz="1200" dirty="0"/>
              <a:t>Servicemessung</a:t>
            </a:r>
          </a:p>
          <a:p>
            <a:pPr marL="214313" indent="-214313">
              <a:buFont typeface="Arial" panose="020B0604020202020204" pitchFamily="34" charset="0"/>
              <a:buChar char="•"/>
            </a:pPr>
            <a:r>
              <a:rPr lang="de-DE" sz="1200" dirty="0"/>
              <a:t>Serviceberichterstattung</a:t>
            </a:r>
          </a:p>
        </p:txBody>
      </p:sp>
      <p:sp>
        <p:nvSpPr>
          <p:cNvPr id="2" name="Titel 1">
            <a:extLst>
              <a:ext uri="{FF2B5EF4-FFF2-40B4-BE49-F238E27FC236}">
                <a16:creationId xmlns:a16="http://schemas.microsoft.com/office/drawing/2014/main" id="{0F30D574-3BBF-461A-9D89-E62203848E97}"/>
              </a:ext>
            </a:extLst>
          </p:cNvPr>
          <p:cNvSpPr>
            <a:spLocks noGrp="1"/>
          </p:cNvSpPr>
          <p:nvPr>
            <p:ph type="title"/>
          </p:nvPr>
        </p:nvSpPr>
        <p:spPr/>
        <p:txBody>
          <a:bodyPr/>
          <a:lstStyle/>
          <a:p>
            <a:r>
              <a:rPr lang="de-DE" dirty="0"/>
              <a:t>ITIL</a:t>
            </a:r>
          </a:p>
        </p:txBody>
      </p:sp>
      <p:sp>
        <p:nvSpPr>
          <p:cNvPr id="8" name="Datumsplatzhalter 3">
            <a:extLst>
              <a:ext uri="{FF2B5EF4-FFF2-40B4-BE49-F238E27FC236}">
                <a16:creationId xmlns:a16="http://schemas.microsoft.com/office/drawing/2014/main" id="{F6B933D3-C995-45C4-BE23-8A68B1DF0F2F}"/>
              </a:ext>
            </a:extLst>
          </p:cNvPr>
          <p:cNvSpPr>
            <a:spLocks noGrp="1"/>
          </p:cNvSpPr>
          <p:nvPr>
            <p:ph type="dt" sz="half" idx="10"/>
          </p:nvPr>
        </p:nvSpPr>
        <p:spPr>
          <a:xfrm>
            <a:off x="467544" y="6304235"/>
            <a:ext cx="1269504" cy="365125"/>
          </a:xfrm>
        </p:spPr>
        <p:txBody>
          <a:bodyPr/>
          <a:lstStyle/>
          <a:p>
            <a:fld id="{CC0AFBFF-74B3-47A3-80E8-C7A9169FA7BA}" type="datetime1">
              <a:rPr lang="de-DE" smtClean="0"/>
              <a:t>23.05.2019</a:t>
            </a:fld>
            <a:endParaRPr lang="de-DE"/>
          </a:p>
        </p:txBody>
      </p:sp>
      <p:sp>
        <p:nvSpPr>
          <p:cNvPr id="9" name="Fußzeilenplatzhalter 4">
            <a:extLst>
              <a:ext uri="{FF2B5EF4-FFF2-40B4-BE49-F238E27FC236}">
                <a16:creationId xmlns:a16="http://schemas.microsoft.com/office/drawing/2014/main" id="{F87169B5-6DCA-4228-B6DA-26B8AED277F4}"/>
              </a:ext>
            </a:extLst>
          </p:cNvPr>
          <p:cNvSpPr>
            <a:spLocks noGrp="1"/>
          </p:cNvSpPr>
          <p:nvPr>
            <p:ph type="ftr" sz="quarter" idx="11"/>
          </p:nvPr>
        </p:nvSpPr>
        <p:spPr>
          <a:xfrm>
            <a:off x="1809056" y="6309320"/>
            <a:ext cx="5544616" cy="365125"/>
          </a:xfrm>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10" name="Foliennummernplatzhalter 5">
            <a:extLst>
              <a:ext uri="{FF2B5EF4-FFF2-40B4-BE49-F238E27FC236}">
                <a16:creationId xmlns:a16="http://schemas.microsoft.com/office/drawing/2014/main" id="{0C4D540B-6CDE-415F-9130-5472C66B9FE6}"/>
              </a:ext>
            </a:extLst>
          </p:cNvPr>
          <p:cNvSpPr>
            <a:spLocks noGrp="1"/>
          </p:cNvSpPr>
          <p:nvPr>
            <p:ph type="sldNum" sz="quarter" idx="12"/>
          </p:nvPr>
        </p:nvSpPr>
        <p:spPr>
          <a:xfrm>
            <a:off x="7425680" y="6304235"/>
            <a:ext cx="621432" cy="365125"/>
          </a:xfrm>
        </p:spPr>
        <p:txBody>
          <a:bodyPr/>
          <a:lstStyle/>
          <a:p>
            <a:fld id="{71F430A0-DF90-4682-B8C1-1BCFE983D179}" type="slidenum">
              <a:rPr lang="de-DE" smtClean="0"/>
              <a:pPr/>
              <a:t>29</a:t>
            </a:fld>
            <a:endParaRPr lang="de-DE"/>
          </a:p>
        </p:txBody>
      </p:sp>
    </p:spTree>
    <p:extLst>
      <p:ext uri="{BB962C8B-B14F-4D97-AF65-F5344CB8AC3E}">
        <p14:creationId xmlns:p14="http://schemas.microsoft.com/office/powerpoint/2010/main" val="1123077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73CE35-D345-48A5-B97D-46AAB534DAFC}"/>
              </a:ext>
            </a:extLst>
          </p:cNvPr>
          <p:cNvSpPr>
            <a:spLocks noGrp="1"/>
          </p:cNvSpPr>
          <p:nvPr>
            <p:ph type="title"/>
          </p:nvPr>
        </p:nvSpPr>
        <p:spPr/>
        <p:txBody>
          <a:bodyPr/>
          <a:lstStyle/>
          <a:p>
            <a:r>
              <a:rPr lang="de-DE" dirty="0"/>
              <a:t>Modellbildung</a:t>
            </a:r>
          </a:p>
        </p:txBody>
      </p:sp>
      <p:sp>
        <p:nvSpPr>
          <p:cNvPr id="3" name="Inhaltsplatzhalter 2">
            <a:extLst>
              <a:ext uri="{FF2B5EF4-FFF2-40B4-BE49-F238E27FC236}">
                <a16:creationId xmlns:a16="http://schemas.microsoft.com/office/drawing/2014/main" id="{21E7A494-EE0C-4BBC-84EA-09D393C5D45F}"/>
              </a:ext>
            </a:extLst>
          </p:cNvPr>
          <p:cNvSpPr>
            <a:spLocks noGrp="1"/>
          </p:cNvSpPr>
          <p:nvPr>
            <p:ph idx="1"/>
          </p:nvPr>
        </p:nvSpPr>
        <p:spPr>
          <a:xfrm>
            <a:off x="435732" y="1417638"/>
            <a:ext cx="8291264" cy="4886597"/>
          </a:xfrm>
        </p:spPr>
        <p:txBody>
          <a:bodyPr>
            <a:normAutofit fontScale="70000" lnSpcReduction="20000"/>
          </a:bodyPr>
          <a:lstStyle/>
          <a:p>
            <a:pPr lvl="0"/>
            <a:r>
              <a:rPr lang="de-DE" dirty="0"/>
              <a:t>Abbildung</a:t>
            </a:r>
          </a:p>
          <a:p>
            <a:pPr lvl="1"/>
            <a:r>
              <a:rPr lang="de-DE" dirty="0"/>
              <a:t>Ein Modell ist stets ein Modell von etwas. </a:t>
            </a:r>
          </a:p>
          <a:p>
            <a:pPr lvl="1"/>
            <a:endParaRPr lang="de-DE" dirty="0"/>
          </a:p>
          <a:p>
            <a:pPr lvl="1"/>
            <a:r>
              <a:rPr lang="de-DE" dirty="0"/>
              <a:t>Es kann die </a:t>
            </a:r>
            <a:r>
              <a:rPr lang="de-DE" dirty="0">
                <a:highlight>
                  <a:srgbClr val="00FF00"/>
                </a:highlight>
              </a:rPr>
              <a:t>Abbildung oder Repräsentation eines natürlichen oder künstlichen Originals </a:t>
            </a:r>
            <a:r>
              <a:rPr lang="de-DE" dirty="0"/>
              <a:t>sein, wobei dieses Original wiederum selbst ein Modell sein kann. </a:t>
            </a:r>
          </a:p>
          <a:p>
            <a:pPr lvl="1"/>
            <a:endParaRPr lang="de-DE" dirty="0"/>
          </a:p>
          <a:p>
            <a:pPr lvl="1"/>
            <a:r>
              <a:rPr lang="de-DE" dirty="0"/>
              <a:t>Die </a:t>
            </a:r>
            <a:r>
              <a:rPr lang="de-DE" dirty="0">
                <a:highlight>
                  <a:srgbClr val="00FF00"/>
                </a:highlight>
              </a:rPr>
              <a:t>Originale können auf natürlichem Wege entstanden, technisch produziert oder sonst wie einfach gegeben sein. </a:t>
            </a:r>
          </a:p>
          <a:p>
            <a:pPr lvl="1"/>
            <a:endParaRPr lang="de-DE" dirty="0"/>
          </a:p>
          <a:p>
            <a:pPr lvl="1"/>
            <a:r>
              <a:rPr lang="de-DE" dirty="0"/>
              <a:t>Modelle können </a:t>
            </a:r>
            <a:r>
              <a:rPr lang="de-DE" dirty="0">
                <a:highlight>
                  <a:srgbClr val="00FF00"/>
                </a:highlight>
              </a:rPr>
              <a:t>sehr unterschiedlich beschrieben bzw. repräsentiert </a:t>
            </a:r>
            <a:r>
              <a:rPr lang="de-DE" dirty="0"/>
              <a:t>werden:</a:t>
            </a:r>
          </a:p>
          <a:p>
            <a:pPr lvl="2"/>
            <a:r>
              <a:rPr lang="de-DE" dirty="0"/>
              <a:t>Mentale Modelle: Vorstellung im Kopf</a:t>
            </a:r>
          </a:p>
          <a:p>
            <a:pPr lvl="2"/>
            <a:r>
              <a:rPr lang="de-DE" dirty="0"/>
              <a:t>Verbale Modelle: Natürlich-sprachliche Beschreibung</a:t>
            </a:r>
          </a:p>
          <a:p>
            <a:pPr lvl="2"/>
            <a:r>
              <a:rPr lang="de-DE" dirty="0"/>
              <a:t>Grafische Modelle: Technische Zeichnungen oder sonstige Bilder</a:t>
            </a:r>
          </a:p>
          <a:p>
            <a:pPr lvl="2"/>
            <a:r>
              <a:rPr lang="de-DE" dirty="0"/>
              <a:t>Materielle Modelle: Modelle von Gebäuden</a:t>
            </a:r>
          </a:p>
          <a:p>
            <a:pPr lvl="2"/>
            <a:r>
              <a:rPr lang="de-DE" dirty="0"/>
              <a:t>Formale Modelle: Mathematische Modelle, Computerprogramme usw.</a:t>
            </a:r>
          </a:p>
          <a:p>
            <a:pPr lvl="2"/>
            <a:endParaRPr lang="de-DE" dirty="0"/>
          </a:p>
          <a:p>
            <a:pPr lvl="1"/>
            <a:r>
              <a:rPr lang="de-DE" dirty="0"/>
              <a:t>Ein Modell und das Original bilden eine </a:t>
            </a:r>
            <a:r>
              <a:rPr lang="de-DE" dirty="0">
                <a:highlight>
                  <a:srgbClr val="00FF00"/>
                </a:highlight>
              </a:rPr>
              <a:t>Klasse von Attributen</a:t>
            </a:r>
            <a:r>
              <a:rPr lang="de-DE" dirty="0"/>
              <a:t>. </a:t>
            </a:r>
          </a:p>
          <a:p>
            <a:pPr lvl="1"/>
            <a:endParaRPr lang="de-DE" dirty="0"/>
          </a:p>
          <a:p>
            <a:pPr lvl="1"/>
            <a:r>
              <a:rPr lang="de-DE" dirty="0"/>
              <a:t>Unter Attributen versteht man </a:t>
            </a:r>
            <a:r>
              <a:rPr lang="de-DE" dirty="0">
                <a:highlight>
                  <a:srgbClr val="00FF00"/>
                </a:highlight>
              </a:rPr>
              <a:t>Merkmale und Eigenschaften </a:t>
            </a:r>
            <a:r>
              <a:rPr lang="de-DE" dirty="0"/>
              <a:t>von </a:t>
            </a:r>
          </a:p>
          <a:p>
            <a:pPr lvl="2"/>
            <a:r>
              <a:rPr lang="de-DE" dirty="0"/>
              <a:t>Individuen, </a:t>
            </a:r>
          </a:p>
          <a:p>
            <a:pPr lvl="2"/>
            <a:r>
              <a:rPr lang="de-DE" dirty="0"/>
              <a:t>Relationen zwischen Individuen, </a:t>
            </a:r>
          </a:p>
          <a:p>
            <a:pPr lvl="2"/>
            <a:r>
              <a:rPr lang="de-DE" dirty="0"/>
              <a:t>Eigenschaften von Eigenschaften, </a:t>
            </a:r>
          </a:p>
          <a:p>
            <a:pPr lvl="2"/>
            <a:r>
              <a:rPr lang="de-DE" dirty="0"/>
              <a:t>Eigenschaften von Relationen usw. </a:t>
            </a:r>
          </a:p>
          <a:p>
            <a:endParaRPr lang="de-DE" dirty="0"/>
          </a:p>
        </p:txBody>
      </p:sp>
      <p:sp>
        <p:nvSpPr>
          <p:cNvPr id="4" name="Datumsplatzhalter 3">
            <a:extLst>
              <a:ext uri="{FF2B5EF4-FFF2-40B4-BE49-F238E27FC236}">
                <a16:creationId xmlns:a16="http://schemas.microsoft.com/office/drawing/2014/main" id="{313977C9-ABBF-42D0-BF70-D08AD55BC9F1}"/>
              </a:ext>
            </a:extLst>
          </p:cNvPr>
          <p:cNvSpPr>
            <a:spLocks noGrp="1"/>
          </p:cNvSpPr>
          <p:nvPr>
            <p:ph type="dt" sz="half" idx="10"/>
          </p:nvPr>
        </p:nvSpPr>
        <p:spPr/>
        <p:txBody>
          <a:bodyPr/>
          <a:lstStyle/>
          <a:p>
            <a:fld id="{B0471AE8-DFAB-44E4-8F44-025238140F45}" type="datetime1">
              <a:rPr lang="de-DE" smtClean="0"/>
              <a:t>23.05.2019</a:t>
            </a:fld>
            <a:endParaRPr lang="de-DE" dirty="0"/>
          </a:p>
        </p:txBody>
      </p:sp>
      <p:sp>
        <p:nvSpPr>
          <p:cNvPr id="5" name="Fußzeilenplatzhalter 4">
            <a:extLst>
              <a:ext uri="{FF2B5EF4-FFF2-40B4-BE49-F238E27FC236}">
                <a16:creationId xmlns:a16="http://schemas.microsoft.com/office/drawing/2014/main" id="{3FCCC3AE-9012-4C2F-B4AF-5ABF004E7926}"/>
              </a:ext>
            </a:extLst>
          </p:cNvPr>
          <p:cNvSpPr>
            <a:spLocks noGrp="1"/>
          </p:cNvSpPr>
          <p:nvPr>
            <p:ph type="ftr" sz="quarter" idx="11"/>
          </p:nvPr>
        </p:nvSpPr>
        <p:spPr/>
        <p:txBody>
          <a:bodyPr/>
          <a:lstStyle/>
          <a:p>
            <a:r>
              <a:rPr lang="de-DE"/>
              <a:t>JKU SS 2019</a:t>
            </a:r>
            <a:endParaRPr lang="de-DE" dirty="0"/>
          </a:p>
        </p:txBody>
      </p:sp>
      <p:sp>
        <p:nvSpPr>
          <p:cNvPr id="6" name="Foliennummernplatzhalter 5">
            <a:extLst>
              <a:ext uri="{FF2B5EF4-FFF2-40B4-BE49-F238E27FC236}">
                <a16:creationId xmlns:a16="http://schemas.microsoft.com/office/drawing/2014/main" id="{44F03139-5276-40E8-A869-CF9ADA9418FA}"/>
              </a:ext>
            </a:extLst>
          </p:cNvPr>
          <p:cNvSpPr>
            <a:spLocks noGrp="1"/>
          </p:cNvSpPr>
          <p:nvPr>
            <p:ph type="sldNum" sz="quarter" idx="12"/>
          </p:nvPr>
        </p:nvSpPr>
        <p:spPr/>
        <p:txBody>
          <a:bodyPr/>
          <a:lstStyle/>
          <a:p>
            <a:fld id="{FF5B989B-3D44-4151-A24D-9047C2235009}" type="slidenum">
              <a:rPr lang="de-DE" smtClean="0"/>
              <a:pPr/>
              <a:t>3</a:t>
            </a:fld>
            <a:endParaRPr lang="de-DE" dirty="0"/>
          </a:p>
        </p:txBody>
      </p:sp>
    </p:spTree>
    <p:extLst>
      <p:ext uri="{BB962C8B-B14F-4D97-AF65-F5344CB8AC3E}">
        <p14:creationId xmlns:p14="http://schemas.microsoft.com/office/powerpoint/2010/main" val="1498799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Modelle der Informatik</a:t>
            </a:r>
          </a:p>
        </p:txBody>
      </p:sp>
      <p:sp>
        <p:nvSpPr>
          <p:cNvPr id="3" name="Inhaltsplatzhalter 2"/>
          <p:cNvSpPr>
            <a:spLocks noGrp="1"/>
          </p:cNvSpPr>
          <p:nvPr>
            <p:ph idx="1"/>
          </p:nvPr>
        </p:nvSpPr>
        <p:spPr/>
        <p:txBody>
          <a:bodyPr>
            <a:normAutofit/>
          </a:bodyPr>
          <a:lstStyle/>
          <a:p>
            <a:pPr marL="342900" indent="-342900">
              <a:buFont typeface="Arial" panose="020B0604020202020204" pitchFamily="34" charset="0"/>
              <a:buChar char="•"/>
            </a:pPr>
            <a:r>
              <a:rPr lang="de-DE" dirty="0"/>
              <a:t>Informationen</a:t>
            </a:r>
          </a:p>
          <a:p>
            <a:pPr marL="342900" indent="-342900">
              <a:buFont typeface="Arial" panose="020B0604020202020204" pitchFamily="34" charset="0"/>
              <a:buChar char="•"/>
            </a:pPr>
            <a:r>
              <a:rPr lang="de-DE" dirty="0"/>
              <a:t>Entity </a:t>
            </a:r>
            <a:r>
              <a:rPr lang="de-DE" dirty="0" err="1"/>
              <a:t>Relationship</a:t>
            </a:r>
            <a:r>
              <a:rPr lang="de-DE" dirty="0"/>
              <a:t> </a:t>
            </a:r>
            <a:r>
              <a:rPr lang="de-DE" dirty="0" err="1"/>
              <a:t>Diagram</a:t>
            </a:r>
            <a:endParaRPr lang="de-DE" dirty="0"/>
          </a:p>
          <a:p>
            <a:pPr marL="342900" indent="-342900">
              <a:buFont typeface="Arial" panose="020B0604020202020204" pitchFamily="34" charset="0"/>
              <a:buChar char="•"/>
            </a:pPr>
            <a:r>
              <a:rPr lang="de-DE" dirty="0"/>
              <a:t>Fluss- oder Ablaufdiagramme</a:t>
            </a:r>
          </a:p>
          <a:p>
            <a:pPr marL="342900" indent="-342900">
              <a:buFont typeface="Arial" panose="020B0604020202020204" pitchFamily="34" charset="0"/>
              <a:buChar char="•"/>
            </a:pPr>
            <a:r>
              <a:rPr lang="de-DE" dirty="0" err="1"/>
              <a:t>Petrinetze</a:t>
            </a:r>
            <a:endParaRPr lang="de-DE" dirty="0"/>
          </a:p>
          <a:p>
            <a:pPr marL="342900" indent="-342900">
              <a:buFont typeface="Arial" panose="020B0604020202020204" pitchFamily="34" charset="0"/>
              <a:buChar char="•"/>
            </a:pPr>
            <a:r>
              <a:rPr lang="de-DE" dirty="0" err="1"/>
              <a:t>Calculus</a:t>
            </a:r>
            <a:r>
              <a:rPr lang="de-DE" dirty="0"/>
              <a:t> </a:t>
            </a:r>
            <a:r>
              <a:rPr lang="de-DE" dirty="0" err="1"/>
              <a:t>of</a:t>
            </a:r>
            <a:r>
              <a:rPr lang="de-DE" dirty="0"/>
              <a:t> </a:t>
            </a:r>
            <a:r>
              <a:rPr lang="de-DE" dirty="0" err="1"/>
              <a:t>Communicating</a:t>
            </a:r>
            <a:r>
              <a:rPr lang="de-DE" dirty="0"/>
              <a:t> Systems</a:t>
            </a:r>
          </a:p>
          <a:p>
            <a:pPr marL="342900" indent="-342900">
              <a:buFont typeface="Arial" panose="020B0604020202020204" pitchFamily="34" charset="0"/>
              <a:buChar char="•"/>
            </a:pPr>
            <a:r>
              <a:rPr lang="de-DE" dirty="0"/>
              <a:t>Pi-Kalkül</a:t>
            </a:r>
          </a:p>
          <a:p>
            <a:pPr marL="342900" indent="-342900">
              <a:buFont typeface="Arial" panose="020B0604020202020204" pitchFamily="34" charset="0"/>
              <a:buChar char="•"/>
            </a:pPr>
            <a:r>
              <a:rPr lang="de-DE" dirty="0" err="1"/>
              <a:t>Communicating</a:t>
            </a:r>
            <a:r>
              <a:rPr lang="de-DE" dirty="0"/>
              <a:t> </a:t>
            </a:r>
            <a:r>
              <a:rPr lang="de-DE" dirty="0" err="1"/>
              <a:t>Sequential</a:t>
            </a:r>
            <a:r>
              <a:rPr lang="de-DE" dirty="0"/>
              <a:t> </a:t>
            </a:r>
            <a:r>
              <a:rPr lang="de-DE" dirty="0" err="1"/>
              <a:t>Processes</a:t>
            </a:r>
            <a:endParaRPr lang="de-DE" dirty="0"/>
          </a:p>
          <a:p>
            <a:pPr marL="342900" indent="-342900">
              <a:buFont typeface="Arial" panose="020B0604020202020204" pitchFamily="34" charset="0"/>
              <a:buChar char="•"/>
            </a:pPr>
            <a:r>
              <a:rPr lang="de-DE" dirty="0"/>
              <a:t>Abstract State Machines</a:t>
            </a:r>
          </a:p>
          <a:p>
            <a:pPr marL="342900" indent="-342900">
              <a:buFont typeface="Arial" panose="020B0604020202020204" pitchFamily="34" charset="0"/>
              <a:buChar char="•"/>
            </a:pPr>
            <a:r>
              <a:rPr lang="de-DE" dirty="0"/>
              <a:t>Objektorientierte Modelle</a:t>
            </a:r>
          </a:p>
          <a:p>
            <a:pPr marL="342900" indent="-342900">
              <a:buFont typeface="Arial" panose="020B0604020202020204" pitchFamily="34" charset="0"/>
              <a:buChar char="•"/>
            </a:pPr>
            <a:r>
              <a:rPr lang="de-DE" dirty="0"/>
              <a:t>Agent/Actor orientierte Modelle</a:t>
            </a:r>
          </a:p>
        </p:txBody>
      </p:sp>
      <p:sp>
        <p:nvSpPr>
          <p:cNvPr id="4" name="Datumsplatzhalter 3"/>
          <p:cNvSpPr>
            <a:spLocks noGrp="1"/>
          </p:cNvSpPr>
          <p:nvPr>
            <p:ph type="dt" sz="half" idx="10"/>
          </p:nvPr>
        </p:nvSpPr>
        <p:spPr/>
        <p:txBody>
          <a:bodyPr/>
          <a:lstStyle/>
          <a:p>
            <a:fld id="{647E5443-2869-40E4-BEC1-5FCB7C017985}" type="datetime1">
              <a:rPr lang="de-DE" smtClean="0"/>
              <a:t>23.05.2019</a:t>
            </a:fld>
            <a:endParaRPr lang="de-DE"/>
          </a:p>
        </p:txBody>
      </p:sp>
      <p:sp>
        <p:nvSpPr>
          <p:cNvPr id="5" name="Fußzeilenplatzhalter 4"/>
          <p:cNvSpPr>
            <a:spLocks noGrp="1"/>
          </p:cNvSpPr>
          <p:nvPr>
            <p:ph type="ftr" sz="quarter" idx="11"/>
          </p:nvPr>
        </p:nvSpPr>
        <p:spPr/>
        <p:txBody>
          <a:bodyPr/>
          <a:lstStyle/>
          <a:p>
            <a:r>
              <a:rPr lang="de-DE" b="1"/>
              <a:t>JKU SS 2019</a:t>
            </a:r>
            <a:endParaRPr lang="de-DE" dirty="0"/>
          </a:p>
        </p:txBody>
      </p:sp>
      <p:sp>
        <p:nvSpPr>
          <p:cNvPr id="6" name="Foliennummernplatzhalter 5"/>
          <p:cNvSpPr>
            <a:spLocks noGrp="1"/>
          </p:cNvSpPr>
          <p:nvPr>
            <p:ph type="sldNum" sz="quarter" idx="12"/>
          </p:nvPr>
        </p:nvSpPr>
        <p:spPr/>
        <p:txBody>
          <a:bodyPr/>
          <a:lstStyle/>
          <a:p>
            <a:fld id="{71F430A0-DF90-4682-B8C1-1BCFE983D179}" type="slidenum">
              <a:rPr lang="de-DE" smtClean="0"/>
              <a:pPr/>
              <a:t>30</a:t>
            </a:fld>
            <a:endParaRPr lang="de-DE"/>
          </a:p>
        </p:txBody>
      </p:sp>
    </p:spTree>
    <p:extLst>
      <p:ext uri="{BB962C8B-B14F-4D97-AF65-F5344CB8AC3E}">
        <p14:creationId xmlns:p14="http://schemas.microsoft.com/office/powerpoint/2010/main" val="34827098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ieren 5">
            <a:extLst>
              <a:ext uri="{FF2B5EF4-FFF2-40B4-BE49-F238E27FC236}">
                <a16:creationId xmlns:a16="http://schemas.microsoft.com/office/drawing/2014/main" id="{2E272A51-801F-4560-AF79-F5801DD88D78}"/>
              </a:ext>
            </a:extLst>
          </p:cNvPr>
          <p:cNvGrpSpPr/>
          <p:nvPr/>
        </p:nvGrpSpPr>
        <p:grpSpPr>
          <a:xfrm>
            <a:off x="815896" y="1950670"/>
            <a:ext cx="7512208" cy="3318372"/>
            <a:chOff x="1376959" y="1658362"/>
            <a:chExt cx="4966001" cy="1770638"/>
          </a:xfrm>
        </p:grpSpPr>
        <p:sp>
          <p:nvSpPr>
            <p:cNvPr id="3" name="Ellipse 2">
              <a:extLst>
                <a:ext uri="{FF2B5EF4-FFF2-40B4-BE49-F238E27FC236}">
                  <a16:creationId xmlns:a16="http://schemas.microsoft.com/office/drawing/2014/main" id="{FBA934A9-DB64-4D8A-8503-44C1C46423AD}"/>
                </a:ext>
              </a:extLst>
            </p:cNvPr>
            <p:cNvSpPr/>
            <p:nvPr/>
          </p:nvSpPr>
          <p:spPr>
            <a:xfrm>
              <a:off x="3095203" y="1658362"/>
              <a:ext cx="1521152" cy="55835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 Subjekt</a:t>
              </a:r>
            </a:p>
          </p:txBody>
        </p:sp>
        <p:sp>
          <p:nvSpPr>
            <p:cNvPr id="4" name="Rechteck: abgerundete Ecken 3">
              <a:extLst>
                <a:ext uri="{FF2B5EF4-FFF2-40B4-BE49-F238E27FC236}">
                  <a16:creationId xmlns:a16="http://schemas.microsoft.com/office/drawing/2014/main" id="{9C53BB0F-1FB3-43FE-8194-09A919017BE9}"/>
                </a:ext>
              </a:extLst>
            </p:cNvPr>
            <p:cNvSpPr/>
            <p:nvPr/>
          </p:nvSpPr>
          <p:spPr>
            <a:xfrm>
              <a:off x="1376959" y="2870650"/>
              <a:ext cx="1371600" cy="55835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Wirklichkeit</a:t>
              </a:r>
            </a:p>
          </p:txBody>
        </p:sp>
        <p:sp>
          <p:nvSpPr>
            <p:cNvPr id="5" name="Rechteck 4">
              <a:extLst>
                <a:ext uri="{FF2B5EF4-FFF2-40B4-BE49-F238E27FC236}">
                  <a16:creationId xmlns:a16="http://schemas.microsoft.com/office/drawing/2014/main" id="{1374B1CB-EC72-4972-8058-417E75F68017}"/>
                </a:ext>
              </a:extLst>
            </p:cNvPr>
            <p:cNvSpPr/>
            <p:nvPr/>
          </p:nvSpPr>
          <p:spPr>
            <a:xfrm>
              <a:off x="3144103" y="2859641"/>
              <a:ext cx="1427897" cy="558351"/>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Informationen</a:t>
              </a:r>
            </a:p>
            <a:p>
              <a:pPr algn="ctr"/>
              <a:r>
                <a:rPr lang="de-DE" dirty="0">
                  <a:solidFill>
                    <a:schemeClr val="tx1"/>
                  </a:solidFill>
                </a:rPr>
                <a:t>= Modell</a:t>
              </a:r>
            </a:p>
          </p:txBody>
        </p:sp>
        <p:cxnSp>
          <p:nvCxnSpPr>
            <p:cNvPr id="9" name="Gerade Verbindung mit Pfeil 8">
              <a:extLst>
                <a:ext uri="{FF2B5EF4-FFF2-40B4-BE49-F238E27FC236}">
                  <a16:creationId xmlns:a16="http://schemas.microsoft.com/office/drawing/2014/main" id="{BA38A0A1-F6EB-4359-B85D-442A5C5B9309}"/>
                </a:ext>
              </a:extLst>
            </p:cNvPr>
            <p:cNvCxnSpPr>
              <a:cxnSpLocks/>
              <a:stCxn id="3" idx="4"/>
              <a:endCxn id="5" idx="0"/>
            </p:cNvCxnSpPr>
            <p:nvPr/>
          </p:nvCxnSpPr>
          <p:spPr>
            <a:xfrm>
              <a:off x="3855779" y="2216712"/>
              <a:ext cx="2273" cy="6429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Ellipse 30">
              <a:extLst>
                <a:ext uri="{FF2B5EF4-FFF2-40B4-BE49-F238E27FC236}">
                  <a16:creationId xmlns:a16="http://schemas.microsoft.com/office/drawing/2014/main" id="{F349B666-0CBF-40C1-9A0C-4F2400DA6668}"/>
                </a:ext>
              </a:extLst>
            </p:cNvPr>
            <p:cNvSpPr/>
            <p:nvPr/>
          </p:nvSpPr>
          <p:spPr>
            <a:xfrm>
              <a:off x="4821808" y="2823054"/>
              <a:ext cx="1521152" cy="55835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 Adressat A</a:t>
              </a:r>
            </a:p>
          </p:txBody>
        </p:sp>
        <p:cxnSp>
          <p:nvCxnSpPr>
            <p:cNvPr id="33" name="Gerade Verbindung mit Pfeil 32">
              <a:extLst>
                <a:ext uri="{FF2B5EF4-FFF2-40B4-BE49-F238E27FC236}">
                  <a16:creationId xmlns:a16="http://schemas.microsoft.com/office/drawing/2014/main" id="{6060DB2A-8913-443E-99BF-1B356551277D}"/>
                </a:ext>
              </a:extLst>
            </p:cNvPr>
            <p:cNvCxnSpPr>
              <a:cxnSpLocks/>
              <a:stCxn id="3" idx="5"/>
              <a:endCxn id="31" idx="0"/>
            </p:cNvCxnSpPr>
            <p:nvPr/>
          </p:nvCxnSpPr>
          <p:spPr>
            <a:xfrm>
              <a:off x="4393588" y="2134943"/>
              <a:ext cx="1188796" cy="6881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feld 28">
              <a:extLst>
                <a:ext uri="{FF2B5EF4-FFF2-40B4-BE49-F238E27FC236}">
                  <a16:creationId xmlns:a16="http://schemas.microsoft.com/office/drawing/2014/main" id="{EFC934CB-D2D8-4DA3-9BB1-F88C5BD98535}"/>
                </a:ext>
              </a:extLst>
            </p:cNvPr>
            <p:cNvSpPr txBox="1"/>
            <p:nvPr/>
          </p:nvSpPr>
          <p:spPr>
            <a:xfrm>
              <a:off x="4520875" y="2256968"/>
              <a:ext cx="1042934" cy="394141"/>
            </a:xfrm>
            <a:prstGeom prst="rect">
              <a:avLst/>
            </a:prstGeom>
            <a:solidFill>
              <a:schemeClr val="bg1"/>
            </a:solidFill>
          </p:spPr>
          <p:txBody>
            <a:bodyPr wrap="none" rtlCol="0">
              <a:spAutoFit/>
            </a:bodyPr>
            <a:lstStyle/>
            <a:p>
              <a:pPr algn="ctr"/>
              <a:r>
                <a:rPr lang="de-DE" sz="1400" dirty="0"/>
                <a:t>Zwecks </a:t>
              </a:r>
            </a:p>
            <a:p>
              <a:pPr algn="ctr"/>
              <a:r>
                <a:rPr lang="de-DE" sz="1400" dirty="0" err="1"/>
                <a:t>Beeinflußung</a:t>
              </a:r>
              <a:r>
                <a:rPr lang="de-DE" sz="1400" dirty="0"/>
                <a:t> des</a:t>
              </a:r>
            </a:p>
            <a:p>
              <a:pPr algn="ctr"/>
              <a:r>
                <a:rPr lang="de-DE" sz="1400" dirty="0"/>
                <a:t>Adressaten</a:t>
              </a:r>
            </a:p>
          </p:txBody>
        </p:sp>
        <p:sp>
          <p:nvSpPr>
            <p:cNvPr id="35" name="Textfeld 34">
              <a:extLst>
                <a:ext uri="{FF2B5EF4-FFF2-40B4-BE49-F238E27FC236}">
                  <a16:creationId xmlns:a16="http://schemas.microsoft.com/office/drawing/2014/main" id="{629DDAF5-7273-44BC-8D66-D957E43DAB61}"/>
                </a:ext>
              </a:extLst>
            </p:cNvPr>
            <p:cNvSpPr txBox="1"/>
            <p:nvPr/>
          </p:nvSpPr>
          <p:spPr>
            <a:xfrm>
              <a:off x="3235233" y="2350791"/>
              <a:ext cx="1241094" cy="279183"/>
            </a:xfrm>
            <a:prstGeom prst="rect">
              <a:avLst/>
            </a:prstGeom>
            <a:solidFill>
              <a:schemeClr val="bg1"/>
            </a:solidFill>
          </p:spPr>
          <p:txBody>
            <a:bodyPr wrap="none" rtlCol="0">
              <a:spAutoFit/>
            </a:bodyPr>
            <a:lstStyle/>
            <a:p>
              <a:pPr algn="ctr"/>
              <a:r>
                <a:rPr lang="de-DE" sz="1400" dirty="0"/>
                <a:t>Modell für die </a:t>
              </a:r>
            </a:p>
            <a:p>
              <a:pPr algn="ctr"/>
              <a:r>
                <a:rPr lang="de-DE" sz="1400" dirty="0"/>
                <a:t>Zwecke des Subjekts</a:t>
              </a:r>
            </a:p>
          </p:txBody>
        </p:sp>
        <p:cxnSp>
          <p:nvCxnSpPr>
            <p:cNvPr id="40" name="Gerade Verbindung mit Pfeil 39">
              <a:extLst>
                <a:ext uri="{FF2B5EF4-FFF2-40B4-BE49-F238E27FC236}">
                  <a16:creationId xmlns:a16="http://schemas.microsoft.com/office/drawing/2014/main" id="{BB86EECB-DA66-47BD-B84C-1B8A2A789D66}"/>
                </a:ext>
              </a:extLst>
            </p:cNvPr>
            <p:cNvCxnSpPr>
              <a:stCxn id="4" idx="0"/>
              <a:endCxn id="3" idx="3"/>
            </p:cNvCxnSpPr>
            <p:nvPr/>
          </p:nvCxnSpPr>
          <p:spPr>
            <a:xfrm flipV="1">
              <a:off x="2062759" y="2134943"/>
              <a:ext cx="1255212" cy="7357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feld 29">
              <a:extLst>
                <a:ext uri="{FF2B5EF4-FFF2-40B4-BE49-F238E27FC236}">
                  <a16:creationId xmlns:a16="http://schemas.microsoft.com/office/drawing/2014/main" id="{5C36F172-3B89-4DB9-AEB2-001D09DE729D}"/>
                </a:ext>
              </a:extLst>
            </p:cNvPr>
            <p:cNvSpPr txBox="1"/>
            <p:nvPr/>
          </p:nvSpPr>
          <p:spPr>
            <a:xfrm>
              <a:off x="2137535" y="2431577"/>
              <a:ext cx="965578" cy="164226"/>
            </a:xfrm>
            <a:prstGeom prst="rect">
              <a:avLst/>
            </a:prstGeom>
            <a:solidFill>
              <a:schemeClr val="bg1"/>
            </a:solidFill>
          </p:spPr>
          <p:txBody>
            <a:bodyPr wrap="none" rtlCol="0">
              <a:spAutoFit/>
            </a:bodyPr>
            <a:lstStyle/>
            <a:p>
              <a:pPr algn="ctr"/>
              <a:r>
                <a:rPr lang="de-DE" sz="1400" dirty="0"/>
                <a:t>Subjektive Sicht</a:t>
              </a:r>
            </a:p>
          </p:txBody>
        </p:sp>
      </p:grpSp>
      <p:sp>
        <p:nvSpPr>
          <p:cNvPr id="2" name="Titel 1">
            <a:extLst>
              <a:ext uri="{FF2B5EF4-FFF2-40B4-BE49-F238E27FC236}">
                <a16:creationId xmlns:a16="http://schemas.microsoft.com/office/drawing/2014/main" id="{FF99630A-C515-4C29-8677-E396E8EA6F17}"/>
              </a:ext>
            </a:extLst>
          </p:cNvPr>
          <p:cNvSpPr>
            <a:spLocks noGrp="1"/>
          </p:cNvSpPr>
          <p:nvPr>
            <p:ph type="title"/>
          </p:nvPr>
        </p:nvSpPr>
        <p:spPr/>
        <p:txBody>
          <a:bodyPr/>
          <a:lstStyle/>
          <a:p>
            <a:r>
              <a:rPr lang="de-DE" dirty="0"/>
              <a:t>Informationen</a:t>
            </a:r>
          </a:p>
        </p:txBody>
      </p:sp>
      <p:sp>
        <p:nvSpPr>
          <p:cNvPr id="12" name="Datumsplatzhalter 3">
            <a:extLst>
              <a:ext uri="{FF2B5EF4-FFF2-40B4-BE49-F238E27FC236}">
                <a16:creationId xmlns:a16="http://schemas.microsoft.com/office/drawing/2014/main" id="{DDBBF693-96E8-4C8F-B594-E08B5A0A1FB8}"/>
              </a:ext>
            </a:extLst>
          </p:cNvPr>
          <p:cNvSpPr>
            <a:spLocks noGrp="1"/>
          </p:cNvSpPr>
          <p:nvPr>
            <p:ph type="dt" sz="half" idx="10"/>
          </p:nvPr>
        </p:nvSpPr>
        <p:spPr/>
        <p:txBody>
          <a:bodyPr/>
          <a:lstStyle/>
          <a:p>
            <a:fld id="{E5FE866E-3674-4D8B-802C-B8B1427757E5}" type="datetime1">
              <a:rPr lang="de-DE" smtClean="0"/>
              <a:t>23.05.2019</a:t>
            </a:fld>
            <a:endParaRPr lang="de-DE"/>
          </a:p>
        </p:txBody>
      </p:sp>
      <p:sp>
        <p:nvSpPr>
          <p:cNvPr id="13" name="Fußzeilenplatzhalter 4">
            <a:extLst>
              <a:ext uri="{FF2B5EF4-FFF2-40B4-BE49-F238E27FC236}">
                <a16:creationId xmlns:a16="http://schemas.microsoft.com/office/drawing/2014/main" id="{EE216BF3-C886-40D8-B215-C1B0A5C1851E}"/>
              </a:ext>
            </a:extLst>
          </p:cNvPr>
          <p:cNvSpPr>
            <a:spLocks noGrp="1"/>
          </p:cNvSpPr>
          <p:nvPr>
            <p:ph type="ftr" sz="quarter" idx="11"/>
          </p:nvPr>
        </p:nvSpPr>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14" name="Foliennummernplatzhalter 5">
            <a:extLst>
              <a:ext uri="{FF2B5EF4-FFF2-40B4-BE49-F238E27FC236}">
                <a16:creationId xmlns:a16="http://schemas.microsoft.com/office/drawing/2014/main" id="{7136BFE8-6512-457A-8EC5-5882865E4E1A}"/>
              </a:ext>
            </a:extLst>
          </p:cNvPr>
          <p:cNvSpPr>
            <a:spLocks noGrp="1"/>
          </p:cNvSpPr>
          <p:nvPr>
            <p:ph type="sldNum" sz="quarter" idx="12"/>
          </p:nvPr>
        </p:nvSpPr>
        <p:spPr/>
        <p:txBody>
          <a:bodyPr/>
          <a:lstStyle/>
          <a:p>
            <a:fld id="{71F430A0-DF90-4682-B8C1-1BCFE983D179}" type="slidenum">
              <a:rPr lang="de-DE" smtClean="0"/>
              <a:pPr/>
              <a:t>31</a:t>
            </a:fld>
            <a:endParaRPr lang="de-DE"/>
          </a:p>
        </p:txBody>
      </p:sp>
    </p:spTree>
    <p:extLst>
      <p:ext uri="{BB962C8B-B14F-4D97-AF65-F5344CB8AC3E}">
        <p14:creationId xmlns:p14="http://schemas.microsoft.com/office/powerpoint/2010/main" val="32611382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a:extLst>
              <a:ext uri="{FF2B5EF4-FFF2-40B4-BE49-F238E27FC236}">
                <a16:creationId xmlns:a16="http://schemas.microsoft.com/office/drawing/2014/main" id="{82A65173-5DF3-4D65-A159-FB66C4492FDF}"/>
              </a:ext>
            </a:extLst>
          </p:cNvPr>
          <p:cNvGrpSpPr/>
          <p:nvPr/>
        </p:nvGrpSpPr>
        <p:grpSpPr>
          <a:xfrm>
            <a:off x="1163756" y="2133085"/>
            <a:ext cx="6983398" cy="3031025"/>
            <a:chOff x="1441075" y="3209365"/>
            <a:chExt cx="4121526" cy="1666316"/>
          </a:xfrm>
        </p:grpSpPr>
        <p:sp>
          <p:nvSpPr>
            <p:cNvPr id="3" name="Rechteck 2">
              <a:extLst>
                <a:ext uri="{FF2B5EF4-FFF2-40B4-BE49-F238E27FC236}">
                  <a16:creationId xmlns:a16="http://schemas.microsoft.com/office/drawing/2014/main" id="{9370F433-194E-4638-9AA7-34FF0196728C}"/>
                </a:ext>
              </a:extLst>
            </p:cNvPr>
            <p:cNvSpPr/>
            <p:nvPr/>
          </p:nvSpPr>
          <p:spPr>
            <a:xfrm>
              <a:off x="1636059" y="3263153"/>
              <a:ext cx="632012" cy="259977"/>
            </a:xfrm>
            <a:prstGeom prst="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rPr>
                <a:t>Entität</a:t>
              </a:r>
            </a:p>
          </p:txBody>
        </p:sp>
        <p:sp>
          <p:nvSpPr>
            <p:cNvPr id="4" name="Raute 3">
              <a:extLst>
                <a:ext uri="{FF2B5EF4-FFF2-40B4-BE49-F238E27FC236}">
                  <a16:creationId xmlns:a16="http://schemas.microsoft.com/office/drawing/2014/main" id="{2709EFF9-DDE9-407F-AC1D-843157E093D6}"/>
                </a:ext>
              </a:extLst>
            </p:cNvPr>
            <p:cNvSpPr/>
            <p:nvPr/>
          </p:nvSpPr>
          <p:spPr>
            <a:xfrm>
              <a:off x="2658035" y="3209365"/>
              <a:ext cx="685800" cy="439271"/>
            </a:xfrm>
            <a:prstGeom prst="diamond">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endParaRPr>
            </a:p>
          </p:txBody>
        </p:sp>
        <p:sp>
          <p:nvSpPr>
            <p:cNvPr id="5" name="Textfeld 4">
              <a:extLst>
                <a:ext uri="{FF2B5EF4-FFF2-40B4-BE49-F238E27FC236}">
                  <a16:creationId xmlns:a16="http://schemas.microsoft.com/office/drawing/2014/main" id="{8D38929C-33CF-492D-8A00-FC46F02AEF7B}"/>
                </a:ext>
              </a:extLst>
            </p:cNvPr>
            <p:cNvSpPr txBox="1"/>
            <p:nvPr/>
          </p:nvSpPr>
          <p:spPr>
            <a:xfrm>
              <a:off x="2725059" y="3335940"/>
              <a:ext cx="551751" cy="186121"/>
            </a:xfrm>
            <a:prstGeom prst="rect">
              <a:avLst/>
            </a:prstGeom>
            <a:noFill/>
            <a:ln>
              <a:noFill/>
            </a:ln>
          </p:spPr>
          <p:txBody>
            <a:bodyPr wrap="none" rtlCol="0">
              <a:spAutoFit/>
            </a:bodyPr>
            <a:lstStyle/>
            <a:p>
              <a:r>
                <a:rPr lang="de-DE" sz="1600" dirty="0"/>
                <a:t>Relation</a:t>
              </a:r>
            </a:p>
          </p:txBody>
        </p:sp>
        <p:sp>
          <p:nvSpPr>
            <p:cNvPr id="6" name="Ellipse 5">
              <a:extLst>
                <a:ext uri="{FF2B5EF4-FFF2-40B4-BE49-F238E27FC236}">
                  <a16:creationId xmlns:a16="http://schemas.microsoft.com/office/drawing/2014/main" id="{D408030D-4CE2-4A11-8355-7E66A171E579}"/>
                </a:ext>
              </a:extLst>
            </p:cNvPr>
            <p:cNvSpPr/>
            <p:nvPr/>
          </p:nvSpPr>
          <p:spPr>
            <a:xfrm>
              <a:off x="4742329" y="3273247"/>
              <a:ext cx="820271" cy="230833"/>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Attribut</a:t>
              </a:r>
            </a:p>
          </p:txBody>
        </p:sp>
        <p:sp>
          <p:nvSpPr>
            <p:cNvPr id="8" name="Rechteck 7">
              <a:extLst>
                <a:ext uri="{FF2B5EF4-FFF2-40B4-BE49-F238E27FC236}">
                  <a16:creationId xmlns:a16="http://schemas.microsoft.com/office/drawing/2014/main" id="{2C53DF39-B03D-40AB-B8D4-6E28176BBD75}"/>
                </a:ext>
              </a:extLst>
            </p:cNvPr>
            <p:cNvSpPr/>
            <p:nvPr/>
          </p:nvSpPr>
          <p:spPr>
            <a:xfrm>
              <a:off x="1441075" y="4145055"/>
              <a:ext cx="1028699" cy="259977"/>
            </a:xfrm>
            <a:prstGeom prst="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rPr>
                <a:t>Mitarbeiter</a:t>
              </a:r>
            </a:p>
          </p:txBody>
        </p:sp>
        <p:sp>
          <p:nvSpPr>
            <p:cNvPr id="9" name="Raute 8">
              <a:extLst>
                <a:ext uri="{FF2B5EF4-FFF2-40B4-BE49-F238E27FC236}">
                  <a16:creationId xmlns:a16="http://schemas.microsoft.com/office/drawing/2014/main" id="{1EA78B19-8A15-47DC-94A3-CDBAB7F4EFCE}"/>
                </a:ext>
              </a:extLst>
            </p:cNvPr>
            <p:cNvSpPr/>
            <p:nvPr/>
          </p:nvSpPr>
          <p:spPr>
            <a:xfrm>
              <a:off x="2697816" y="4055408"/>
              <a:ext cx="685800" cy="439271"/>
            </a:xfrm>
            <a:prstGeom prst="diamond">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dirty="0">
                <a:solidFill>
                  <a:schemeClr val="tx1"/>
                </a:solidFill>
              </a:endParaRPr>
            </a:p>
          </p:txBody>
        </p:sp>
        <p:sp>
          <p:nvSpPr>
            <p:cNvPr id="10" name="Textfeld 9">
              <a:extLst>
                <a:ext uri="{FF2B5EF4-FFF2-40B4-BE49-F238E27FC236}">
                  <a16:creationId xmlns:a16="http://schemas.microsoft.com/office/drawing/2014/main" id="{58F5B330-BE26-4A6E-BDF9-1D1788CB8C67}"/>
                </a:ext>
              </a:extLst>
            </p:cNvPr>
            <p:cNvSpPr txBox="1"/>
            <p:nvPr/>
          </p:nvSpPr>
          <p:spPr>
            <a:xfrm>
              <a:off x="2842234" y="4174034"/>
              <a:ext cx="426947" cy="186121"/>
            </a:xfrm>
            <a:prstGeom prst="rect">
              <a:avLst/>
            </a:prstGeom>
            <a:noFill/>
            <a:ln>
              <a:noFill/>
            </a:ln>
          </p:spPr>
          <p:txBody>
            <a:bodyPr wrap="square" rtlCol="0">
              <a:spAutoFit/>
            </a:bodyPr>
            <a:lstStyle/>
            <a:p>
              <a:r>
                <a:rPr lang="de-DE" sz="1600" dirty="0"/>
                <a:t>leitet</a:t>
              </a:r>
            </a:p>
          </p:txBody>
        </p:sp>
        <p:sp>
          <p:nvSpPr>
            <p:cNvPr id="11" name="Ellipse 10">
              <a:extLst>
                <a:ext uri="{FF2B5EF4-FFF2-40B4-BE49-F238E27FC236}">
                  <a16:creationId xmlns:a16="http://schemas.microsoft.com/office/drawing/2014/main" id="{B378A778-CF36-4452-9BFC-FE72F4E9FF71}"/>
                </a:ext>
              </a:extLst>
            </p:cNvPr>
            <p:cNvSpPr/>
            <p:nvPr/>
          </p:nvSpPr>
          <p:spPr>
            <a:xfrm>
              <a:off x="1545289" y="4644848"/>
              <a:ext cx="820271" cy="230833"/>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Name</a:t>
              </a:r>
            </a:p>
          </p:txBody>
        </p:sp>
        <p:sp>
          <p:nvSpPr>
            <p:cNvPr id="12" name="Rechteck 11">
              <a:extLst>
                <a:ext uri="{FF2B5EF4-FFF2-40B4-BE49-F238E27FC236}">
                  <a16:creationId xmlns:a16="http://schemas.microsoft.com/office/drawing/2014/main" id="{C2A1504E-E9BF-4BAE-88D8-42276C792BB7}"/>
                </a:ext>
              </a:extLst>
            </p:cNvPr>
            <p:cNvSpPr/>
            <p:nvPr/>
          </p:nvSpPr>
          <p:spPr>
            <a:xfrm>
              <a:off x="3591495" y="4145055"/>
              <a:ext cx="1028699" cy="259977"/>
            </a:xfrm>
            <a:prstGeom prst="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rPr>
                <a:t>Projekt</a:t>
              </a:r>
            </a:p>
          </p:txBody>
        </p:sp>
        <p:sp>
          <p:nvSpPr>
            <p:cNvPr id="13" name="Ellipse 12">
              <a:extLst>
                <a:ext uri="{FF2B5EF4-FFF2-40B4-BE49-F238E27FC236}">
                  <a16:creationId xmlns:a16="http://schemas.microsoft.com/office/drawing/2014/main" id="{7C189F4E-CA4C-4A2F-8A2F-9828A06B44C8}"/>
                </a:ext>
              </a:extLst>
            </p:cNvPr>
            <p:cNvSpPr/>
            <p:nvPr/>
          </p:nvSpPr>
          <p:spPr>
            <a:xfrm>
              <a:off x="4791645" y="4021800"/>
              <a:ext cx="770956" cy="230833"/>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Beginn</a:t>
              </a:r>
            </a:p>
          </p:txBody>
        </p:sp>
        <p:sp>
          <p:nvSpPr>
            <p:cNvPr id="14" name="Ellipse 13">
              <a:extLst>
                <a:ext uri="{FF2B5EF4-FFF2-40B4-BE49-F238E27FC236}">
                  <a16:creationId xmlns:a16="http://schemas.microsoft.com/office/drawing/2014/main" id="{748FB4EE-4025-49F2-AD76-326EA09AECC1}"/>
                </a:ext>
              </a:extLst>
            </p:cNvPr>
            <p:cNvSpPr/>
            <p:nvPr/>
          </p:nvSpPr>
          <p:spPr>
            <a:xfrm>
              <a:off x="4791645" y="3711949"/>
              <a:ext cx="770956" cy="230833"/>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Name</a:t>
              </a:r>
            </a:p>
          </p:txBody>
        </p:sp>
        <p:sp>
          <p:nvSpPr>
            <p:cNvPr id="15" name="Ellipse 14">
              <a:extLst>
                <a:ext uri="{FF2B5EF4-FFF2-40B4-BE49-F238E27FC236}">
                  <a16:creationId xmlns:a16="http://schemas.microsoft.com/office/drawing/2014/main" id="{80C0B425-2374-4274-9A8C-C2A6AEF43439}"/>
                </a:ext>
              </a:extLst>
            </p:cNvPr>
            <p:cNvSpPr/>
            <p:nvPr/>
          </p:nvSpPr>
          <p:spPr>
            <a:xfrm>
              <a:off x="4791645" y="4331650"/>
              <a:ext cx="770956" cy="230833"/>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Ende</a:t>
              </a:r>
            </a:p>
          </p:txBody>
        </p:sp>
        <p:sp>
          <p:nvSpPr>
            <p:cNvPr id="16" name="Ellipse 15">
              <a:extLst>
                <a:ext uri="{FF2B5EF4-FFF2-40B4-BE49-F238E27FC236}">
                  <a16:creationId xmlns:a16="http://schemas.microsoft.com/office/drawing/2014/main" id="{C9278C06-606C-4BDA-A30A-54EA6AE74FB6}"/>
                </a:ext>
              </a:extLst>
            </p:cNvPr>
            <p:cNvSpPr/>
            <p:nvPr/>
          </p:nvSpPr>
          <p:spPr>
            <a:xfrm>
              <a:off x="4791645" y="4622456"/>
              <a:ext cx="770956" cy="230833"/>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Budget</a:t>
              </a:r>
            </a:p>
          </p:txBody>
        </p:sp>
        <p:cxnSp>
          <p:nvCxnSpPr>
            <p:cNvPr id="18" name="Gerader Verbinder 17">
              <a:extLst>
                <a:ext uri="{FF2B5EF4-FFF2-40B4-BE49-F238E27FC236}">
                  <a16:creationId xmlns:a16="http://schemas.microsoft.com/office/drawing/2014/main" id="{26254596-9477-4F4F-A26E-4C786A6C97F6}"/>
                </a:ext>
              </a:extLst>
            </p:cNvPr>
            <p:cNvCxnSpPr>
              <a:stCxn id="8" idx="2"/>
              <a:endCxn id="11" idx="0"/>
            </p:cNvCxnSpPr>
            <p:nvPr/>
          </p:nvCxnSpPr>
          <p:spPr>
            <a:xfrm flipH="1">
              <a:off x="1955424" y="4405032"/>
              <a:ext cx="1" cy="23981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30FAEC4F-2B70-4ED8-94EB-6944056C7966}"/>
                </a:ext>
              </a:extLst>
            </p:cNvPr>
            <p:cNvCxnSpPr>
              <a:stCxn id="8" idx="3"/>
              <a:endCxn id="9" idx="1"/>
            </p:cNvCxnSpPr>
            <p:nvPr/>
          </p:nvCxnSpPr>
          <p:spPr>
            <a:xfrm>
              <a:off x="2469774" y="4275044"/>
              <a:ext cx="228042"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12C9945E-5D64-41D2-BFAD-F1DCF318D484}"/>
                </a:ext>
              </a:extLst>
            </p:cNvPr>
            <p:cNvCxnSpPr>
              <a:stCxn id="9" idx="3"/>
              <a:endCxn id="12" idx="1"/>
            </p:cNvCxnSpPr>
            <p:nvPr/>
          </p:nvCxnSpPr>
          <p:spPr>
            <a:xfrm>
              <a:off x="3383617" y="4275044"/>
              <a:ext cx="20787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r Verbinder 25">
              <a:extLst>
                <a:ext uri="{FF2B5EF4-FFF2-40B4-BE49-F238E27FC236}">
                  <a16:creationId xmlns:a16="http://schemas.microsoft.com/office/drawing/2014/main" id="{6D438619-0BB0-45D7-830C-E5469D68DD18}"/>
                </a:ext>
              </a:extLst>
            </p:cNvPr>
            <p:cNvCxnSpPr>
              <a:stCxn id="12" idx="3"/>
              <a:endCxn id="14" idx="2"/>
            </p:cNvCxnSpPr>
            <p:nvPr/>
          </p:nvCxnSpPr>
          <p:spPr>
            <a:xfrm flipV="1">
              <a:off x="4620194" y="3827366"/>
              <a:ext cx="171451" cy="44767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B87A1197-DC50-4E8E-A946-1AF9D82A7B66}"/>
                </a:ext>
              </a:extLst>
            </p:cNvPr>
            <p:cNvCxnSpPr>
              <a:stCxn id="12" idx="3"/>
              <a:endCxn id="13" idx="2"/>
            </p:cNvCxnSpPr>
            <p:nvPr/>
          </p:nvCxnSpPr>
          <p:spPr>
            <a:xfrm flipV="1">
              <a:off x="4620194" y="4137216"/>
              <a:ext cx="171451" cy="13782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EEE5B4CF-63A5-4E9B-9C49-2EFF7B99D874}"/>
                </a:ext>
              </a:extLst>
            </p:cNvPr>
            <p:cNvCxnSpPr>
              <a:stCxn id="12" idx="3"/>
              <a:endCxn id="15" idx="2"/>
            </p:cNvCxnSpPr>
            <p:nvPr/>
          </p:nvCxnSpPr>
          <p:spPr>
            <a:xfrm>
              <a:off x="4620194" y="4275044"/>
              <a:ext cx="171451" cy="17202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r Verbinder 31">
              <a:extLst>
                <a:ext uri="{FF2B5EF4-FFF2-40B4-BE49-F238E27FC236}">
                  <a16:creationId xmlns:a16="http://schemas.microsoft.com/office/drawing/2014/main" id="{E8DE747D-E91B-44DE-9D5A-8020E5CFEC10}"/>
                </a:ext>
              </a:extLst>
            </p:cNvPr>
            <p:cNvCxnSpPr>
              <a:stCxn id="12" idx="3"/>
              <a:endCxn id="16" idx="2"/>
            </p:cNvCxnSpPr>
            <p:nvPr/>
          </p:nvCxnSpPr>
          <p:spPr>
            <a:xfrm>
              <a:off x="4620194" y="4275044"/>
              <a:ext cx="171451" cy="46282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feld 33">
              <a:extLst>
                <a:ext uri="{FF2B5EF4-FFF2-40B4-BE49-F238E27FC236}">
                  <a16:creationId xmlns:a16="http://schemas.microsoft.com/office/drawing/2014/main" id="{DDA61250-A518-4D3A-BDCF-ED5BA511549E}"/>
                </a:ext>
              </a:extLst>
            </p:cNvPr>
            <p:cNvSpPr txBox="1"/>
            <p:nvPr/>
          </p:nvSpPr>
          <p:spPr>
            <a:xfrm>
              <a:off x="2472856" y="4069871"/>
              <a:ext cx="159130" cy="152281"/>
            </a:xfrm>
            <a:prstGeom prst="rect">
              <a:avLst/>
            </a:prstGeom>
            <a:noFill/>
          </p:spPr>
          <p:txBody>
            <a:bodyPr wrap="none" rtlCol="0">
              <a:spAutoFit/>
            </a:bodyPr>
            <a:lstStyle/>
            <a:p>
              <a:r>
                <a:rPr lang="de-DE" sz="1200" dirty="0"/>
                <a:t>1</a:t>
              </a:r>
            </a:p>
          </p:txBody>
        </p:sp>
        <p:sp>
          <p:nvSpPr>
            <p:cNvPr id="35" name="Textfeld 34">
              <a:extLst>
                <a:ext uri="{FF2B5EF4-FFF2-40B4-BE49-F238E27FC236}">
                  <a16:creationId xmlns:a16="http://schemas.microsoft.com/office/drawing/2014/main" id="{3433E35A-364C-42DC-95DB-03E6E5ED363A}"/>
                </a:ext>
              </a:extLst>
            </p:cNvPr>
            <p:cNvSpPr txBox="1"/>
            <p:nvPr/>
          </p:nvSpPr>
          <p:spPr>
            <a:xfrm>
              <a:off x="3410986" y="4101794"/>
              <a:ext cx="159130" cy="152281"/>
            </a:xfrm>
            <a:prstGeom prst="rect">
              <a:avLst/>
            </a:prstGeom>
            <a:noFill/>
          </p:spPr>
          <p:txBody>
            <a:bodyPr wrap="none" rtlCol="0">
              <a:spAutoFit/>
            </a:bodyPr>
            <a:lstStyle/>
            <a:p>
              <a:r>
                <a:rPr lang="de-DE" sz="1200" dirty="0"/>
                <a:t>n</a:t>
              </a:r>
            </a:p>
          </p:txBody>
        </p:sp>
      </p:grpSp>
      <p:sp>
        <p:nvSpPr>
          <p:cNvPr id="17" name="Titel 16">
            <a:extLst>
              <a:ext uri="{FF2B5EF4-FFF2-40B4-BE49-F238E27FC236}">
                <a16:creationId xmlns:a16="http://schemas.microsoft.com/office/drawing/2014/main" id="{FF244360-C480-4113-A159-C0642C398F74}"/>
              </a:ext>
            </a:extLst>
          </p:cNvPr>
          <p:cNvSpPr>
            <a:spLocks noGrp="1"/>
          </p:cNvSpPr>
          <p:nvPr>
            <p:ph type="title"/>
          </p:nvPr>
        </p:nvSpPr>
        <p:spPr/>
        <p:txBody>
          <a:bodyPr/>
          <a:lstStyle/>
          <a:p>
            <a:r>
              <a:rPr lang="de-DE" dirty="0"/>
              <a:t>Entity </a:t>
            </a:r>
            <a:r>
              <a:rPr lang="de-DE" dirty="0" err="1"/>
              <a:t>Relationship</a:t>
            </a:r>
            <a:r>
              <a:rPr lang="de-DE" dirty="0"/>
              <a:t> Diagramm</a:t>
            </a:r>
          </a:p>
        </p:txBody>
      </p:sp>
      <p:sp>
        <p:nvSpPr>
          <p:cNvPr id="25" name="Datumsplatzhalter 3">
            <a:extLst>
              <a:ext uri="{FF2B5EF4-FFF2-40B4-BE49-F238E27FC236}">
                <a16:creationId xmlns:a16="http://schemas.microsoft.com/office/drawing/2014/main" id="{21FBD619-5CA2-4547-841A-319C8227787A}"/>
              </a:ext>
            </a:extLst>
          </p:cNvPr>
          <p:cNvSpPr>
            <a:spLocks noGrp="1"/>
          </p:cNvSpPr>
          <p:nvPr>
            <p:ph type="dt" sz="half" idx="10"/>
          </p:nvPr>
        </p:nvSpPr>
        <p:spPr/>
        <p:txBody>
          <a:bodyPr/>
          <a:lstStyle/>
          <a:p>
            <a:fld id="{89A796A3-2865-459D-A9DE-0242EC852906}" type="datetime1">
              <a:rPr lang="de-DE" smtClean="0"/>
              <a:t>23.05.2019</a:t>
            </a:fld>
            <a:endParaRPr lang="de-DE"/>
          </a:p>
        </p:txBody>
      </p:sp>
      <p:sp>
        <p:nvSpPr>
          <p:cNvPr id="27" name="Fußzeilenplatzhalter 4">
            <a:extLst>
              <a:ext uri="{FF2B5EF4-FFF2-40B4-BE49-F238E27FC236}">
                <a16:creationId xmlns:a16="http://schemas.microsoft.com/office/drawing/2014/main" id="{1C2565EE-195F-4590-B4AA-DD7C5592EF62}"/>
              </a:ext>
            </a:extLst>
          </p:cNvPr>
          <p:cNvSpPr>
            <a:spLocks noGrp="1"/>
          </p:cNvSpPr>
          <p:nvPr>
            <p:ph type="ftr" sz="quarter" idx="11"/>
          </p:nvPr>
        </p:nvSpPr>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29" name="Foliennummernplatzhalter 5">
            <a:extLst>
              <a:ext uri="{FF2B5EF4-FFF2-40B4-BE49-F238E27FC236}">
                <a16:creationId xmlns:a16="http://schemas.microsoft.com/office/drawing/2014/main" id="{6EA440EF-A4F2-4C9E-A9C7-A57556DDB437}"/>
              </a:ext>
            </a:extLst>
          </p:cNvPr>
          <p:cNvSpPr>
            <a:spLocks noGrp="1"/>
          </p:cNvSpPr>
          <p:nvPr>
            <p:ph type="sldNum" sz="quarter" idx="12"/>
          </p:nvPr>
        </p:nvSpPr>
        <p:spPr/>
        <p:txBody>
          <a:bodyPr/>
          <a:lstStyle/>
          <a:p>
            <a:fld id="{71F430A0-DF90-4682-B8C1-1BCFE983D179}" type="slidenum">
              <a:rPr lang="de-DE" smtClean="0"/>
              <a:pPr/>
              <a:t>32</a:t>
            </a:fld>
            <a:endParaRPr lang="de-DE"/>
          </a:p>
        </p:txBody>
      </p:sp>
    </p:spTree>
    <p:extLst>
      <p:ext uri="{BB962C8B-B14F-4D97-AF65-F5344CB8AC3E}">
        <p14:creationId xmlns:p14="http://schemas.microsoft.com/office/powerpoint/2010/main" val="20878458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pieren 8">
            <a:extLst>
              <a:ext uri="{FF2B5EF4-FFF2-40B4-BE49-F238E27FC236}">
                <a16:creationId xmlns:a16="http://schemas.microsoft.com/office/drawing/2014/main" id="{FDA46531-9A30-417B-9132-9700AB5E1AAA}"/>
              </a:ext>
            </a:extLst>
          </p:cNvPr>
          <p:cNvGrpSpPr/>
          <p:nvPr/>
        </p:nvGrpSpPr>
        <p:grpSpPr>
          <a:xfrm>
            <a:off x="1330930" y="1451023"/>
            <a:ext cx="6405466" cy="667735"/>
            <a:chOff x="3065731" y="1495130"/>
            <a:chExt cx="5700686" cy="667735"/>
          </a:xfrm>
        </p:grpSpPr>
        <p:sp>
          <p:nvSpPr>
            <p:cNvPr id="3" name="Rechteck: abgerundete Ecken 2">
              <a:extLst>
                <a:ext uri="{FF2B5EF4-FFF2-40B4-BE49-F238E27FC236}">
                  <a16:creationId xmlns:a16="http://schemas.microsoft.com/office/drawing/2014/main" id="{9184926D-E48B-4107-A90A-A4D16D8C3A2C}"/>
                </a:ext>
              </a:extLst>
            </p:cNvPr>
            <p:cNvSpPr/>
            <p:nvPr/>
          </p:nvSpPr>
          <p:spPr>
            <a:xfrm>
              <a:off x="3065731" y="1513060"/>
              <a:ext cx="744071" cy="259976"/>
            </a:xfrm>
            <a:prstGeom prst="roundRect">
              <a:avLst>
                <a:gd name="adj" fmla="val 50000"/>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a:solidFill>
                    <a:schemeClr val="tx1"/>
                  </a:solidFill>
                </a:rPr>
                <a:t>Start/</a:t>
              </a:r>
              <a:r>
                <a:rPr lang="de-DE" sz="900" dirty="0" err="1">
                  <a:solidFill>
                    <a:schemeClr val="tx1"/>
                  </a:solidFill>
                </a:rPr>
                <a:t>Stop</a:t>
              </a:r>
              <a:endParaRPr lang="de-DE" sz="900" dirty="0">
                <a:solidFill>
                  <a:schemeClr val="tx1"/>
                </a:solidFill>
              </a:endParaRPr>
            </a:p>
          </p:txBody>
        </p:sp>
        <p:sp>
          <p:nvSpPr>
            <p:cNvPr id="4" name="Rechteck 3">
              <a:extLst>
                <a:ext uri="{FF2B5EF4-FFF2-40B4-BE49-F238E27FC236}">
                  <a16:creationId xmlns:a16="http://schemas.microsoft.com/office/drawing/2014/main" id="{20FAA80A-0DAD-4767-AE87-D442FE00B129}"/>
                </a:ext>
              </a:extLst>
            </p:cNvPr>
            <p:cNvSpPr/>
            <p:nvPr/>
          </p:nvSpPr>
          <p:spPr>
            <a:xfrm>
              <a:off x="4069779" y="1517541"/>
              <a:ext cx="753035" cy="345142"/>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a:solidFill>
                    <a:schemeClr val="tx1"/>
                  </a:solidFill>
                </a:rPr>
                <a:t>Operation, Aktion</a:t>
              </a:r>
            </a:p>
          </p:txBody>
        </p:sp>
        <p:sp>
          <p:nvSpPr>
            <p:cNvPr id="5" name="Flussdiagramm: Vordefinierter Prozess 4">
              <a:extLst>
                <a:ext uri="{FF2B5EF4-FFF2-40B4-BE49-F238E27FC236}">
                  <a16:creationId xmlns:a16="http://schemas.microsoft.com/office/drawing/2014/main" id="{E6152C7B-7B64-4019-8C73-511BD458BD32}"/>
                </a:ext>
              </a:extLst>
            </p:cNvPr>
            <p:cNvSpPr/>
            <p:nvPr/>
          </p:nvSpPr>
          <p:spPr>
            <a:xfrm>
              <a:off x="5116962" y="1517543"/>
              <a:ext cx="851647" cy="349623"/>
            </a:xfrm>
            <a:prstGeom prst="flowChartPredefinedProces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a:solidFill>
                    <a:schemeClr val="tx1"/>
                  </a:solidFill>
                </a:rPr>
                <a:t>Unter-programm</a:t>
              </a:r>
            </a:p>
          </p:txBody>
        </p:sp>
        <p:sp>
          <p:nvSpPr>
            <p:cNvPr id="6" name="Flussdiagramm: Verzweigung 5">
              <a:extLst>
                <a:ext uri="{FF2B5EF4-FFF2-40B4-BE49-F238E27FC236}">
                  <a16:creationId xmlns:a16="http://schemas.microsoft.com/office/drawing/2014/main" id="{D20817EF-5DE2-4D32-8741-CBB6077618E4}"/>
                </a:ext>
              </a:extLst>
            </p:cNvPr>
            <p:cNvSpPr/>
            <p:nvPr/>
          </p:nvSpPr>
          <p:spPr>
            <a:xfrm>
              <a:off x="6312542" y="1513060"/>
              <a:ext cx="1004048" cy="354106"/>
            </a:xfrm>
            <a:prstGeom prst="flowChartDecision">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solidFill>
                  <a:schemeClr val="tx1"/>
                </a:solidFill>
              </a:endParaRPr>
            </a:p>
          </p:txBody>
        </p:sp>
        <p:sp>
          <p:nvSpPr>
            <p:cNvPr id="7" name="Textfeld 6">
              <a:extLst>
                <a:ext uri="{FF2B5EF4-FFF2-40B4-BE49-F238E27FC236}">
                  <a16:creationId xmlns:a16="http://schemas.microsoft.com/office/drawing/2014/main" id="{202CD16B-FFBF-416D-86B0-95B6A6DE9E2C}"/>
                </a:ext>
              </a:extLst>
            </p:cNvPr>
            <p:cNvSpPr txBox="1"/>
            <p:nvPr/>
          </p:nvSpPr>
          <p:spPr>
            <a:xfrm>
              <a:off x="6489213" y="1586237"/>
              <a:ext cx="768159" cy="230832"/>
            </a:xfrm>
            <a:prstGeom prst="rect">
              <a:avLst/>
            </a:prstGeom>
            <a:noFill/>
          </p:spPr>
          <p:txBody>
            <a:bodyPr wrap="none" rtlCol="0">
              <a:spAutoFit/>
            </a:bodyPr>
            <a:lstStyle/>
            <a:p>
              <a:r>
                <a:rPr lang="de-DE" sz="900" dirty="0"/>
                <a:t>Verzeigung</a:t>
              </a:r>
            </a:p>
          </p:txBody>
        </p:sp>
        <p:cxnSp>
          <p:nvCxnSpPr>
            <p:cNvPr id="10" name="Verbinder: gewinkelt 9">
              <a:extLst>
                <a:ext uri="{FF2B5EF4-FFF2-40B4-BE49-F238E27FC236}">
                  <a16:creationId xmlns:a16="http://schemas.microsoft.com/office/drawing/2014/main" id="{387546AA-503D-406A-A160-C8B254E12718}"/>
                </a:ext>
              </a:extLst>
            </p:cNvPr>
            <p:cNvCxnSpPr>
              <a:cxnSpLocks/>
              <a:stCxn id="6" idx="1"/>
            </p:cNvCxnSpPr>
            <p:nvPr/>
          </p:nvCxnSpPr>
          <p:spPr>
            <a:xfrm rot="10800000" flipV="1">
              <a:off x="6169921" y="1690113"/>
              <a:ext cx="142622" cy="396688"/>
            </a:xfrm>
            <a:prstGeom prst="bentConnector2">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Verbinder: gewinkelt 11">
              <a:extLst>
                <a:ext uri="{FF2B5EF4-FFF2-40B4-BE49-F238E27FC236}">
                  <a16:creationId xmlns:a16="http://schemas.microsoft.com/office/drawing/2014/main" id="{EB5B0FFB-CB3F-4132-8777-A6B87D456358}"/>
                </a:ext>
              </a:extLst>
            </p:cNvPr>
            <p:cNvCxnSpPr>
              <a:stCxn id="6" idx="3"/>
            </p:cNvCxnSpPr>
            <p:nvPr/>
          </p:nvCxnSpPr>
          <p:spPr>
            <a:xfrm>
              <a:off x="7316589" y="1690113"/>
              <a:ext cx="106811" cy="396688"/>
            </a:xfrm>
            <a:prstGeom prst="bentConnector2">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feld 13">
              <a:extLst>
                <a:ext uri="{FF2B5EF4-FFF2-40B4-BE49-F238E27FC236}">
                  <a16:creationId xmlns:a16="http://schemas.microsoft.com/office/drawing/2014/main" id="{1B5945B5-30C8-4465-A1E0-C738C9908593}"/>
                </a:ext>
              </a:extLst>
            </p:cNvPr>
            <p:cNvSpPr txBox="1"/>
            <p:nvPr/>
          </p:nvSpPr>
          <p:spPr>
            <a:xfrm>
              <a:off x="6169920" y="1836469"/>
              <a:ext cx="274434" cy="230832"/>
            </a:xfrm>
            <a:prstGeom prst="rect">
              <a:avLst/>
            </a:prstGeom>
            <a:noFill/>
          </p:spPr>
          <p:txBody>
            <a:bodyPr wrap="none" rtlCol="0">
              <a:spAutoFit/>
            </a:bodyPr>
            <a:lstStyle/>
            <a:p>
              <a:r>
                <a:rPr lang="de-DE" sz="900" dirty="0"/>
                <a:t>ja</a:t>
              </a:r>
            </a:p>
          </p:txBody>
        </p:sp>
        <p:sp>
          <p:nvSpPr>
            <p:cNvPr id="21" name="Textfeld 20">
              <a:extLst>
                <a:ext uri="{FF2B5EF4-FFF2-40B4-BE49-F238E27FC236}">
                  <a16:creationId xmlns:a16="http://schemas.microsoft.com/office/drawing/2014/main" id="{C4E100A8-0DA8-45E1-92AC-6CEECAC1C866}"/>
                </a:ext>
              </a:extLst>
            </p:cNvPr>
            <p:cNvSpPr txBox="1"/>
            <p:nvPr/>
          </p:nvSpPr>
          <p:spPr>
            <a:xfrm>
              <a:off x="7127028" y="1837928"/>
              <a:ext cx="402674" cy="230832"/>
            </a:xfrm>
            <a:prstGeom prst="rect">
              <a:avLst/>
            </a:prstGeom>
            <a:noFill/>
          </p:spPr>
          <p:txBody>
            <a:bodyPr wrap="none" rtlCol="0">
              <a:spAutoFit/>
            </a:bodyPr>
            <a:lstStyle/>
            <a:p>
              <a:r>
                <a:rPr lang="de-DE" sz="900" dirty="0"/>
                <a:t>nein</a:t>
              </a:r>
            </a:p>
          </p:txBody>
        </p:sp>
        <p:cxnSp>
          <p:nvCxnSpPr>
            <p:cNvPr id="16" name="Gerade Verbindung mit Pfeil 15">
              <a:extLst>
                <a:ext uri="{FF2B5EF4-FFF2-40B4-BE49-F238E27FC236}">
                  <a16:creationId xmlns:a16="http://schemas.microsoft.com/office/drawing/2014/main" id="{7B86A2B2-BE5D-4D05-8A81-E1B17A395997}"/>
                </a:ext>
              </a:extLst>
            </p:cNvPr>
            <p:cNvCxnSpPr/>
            <p:nvPr/>
          </p:nvCxnSpPr>
          <p:spPr>
            <a:xfrm>
              <a:off x="7652009" y="1495130"/>
              <a:ext cx="766482"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1E15A91E-12F4-426A-9756-7988A34E694E}"/>
                </a:ext>
              </a:extLst>
            </p:cNvPr>
            <p:cNvCxnSpPr/>
            <p:nvPr/>
          </p:nvCxnSpPr>
          <p:spPr>
            <a:xfrm>
              <a:off x="7660974" y="1652013"/>
              <a:ext cx="753035"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19" name="Textfeld 18">
              <a:extLst>
                <a:ext uri="{FF2B5EF4-FFF2-40B4-BE49-F238E27FC236}">
                  <a16:creationId xmlns:a16="http://schemas.microsoft.com/office/drawing/2014/main" id="{55325319-D262-4E65-B416-ED4207348F74}"/>
                </a:ext>
              </a:extLst>
            </p:cNvPr>
            <p:cNvSpPr txBox="1"/>
            <p:nvPr/>
          </p:nvSpPr>
          <p:spPr>
            <a:xfrm>
              <a:off x="7652009" y="1655034"/>
              <a:ext cx="1114408" cy="507831"/>
            </a:xfrm>
            <a:prstGeom prst="rect">
              <a:avLst/>
            </a:prstGeom>
            <a:noFill/>
          </p:spPr>
          <p:txBody>
            <a:bodyPr wrap="none" rtlCol="0">
              <a:spAutoFit/>
            </a:bodyPr>
            <a:lstStyle/>
            <a:p>
              <a:r>
                <a:rPr lang="de-DE" sz="900" dirty="0"/>
                <a:t>Verbindung zum</a:t>
              </a:r>
            </a:p>
            <a:p>
              <a:r>
                <a:rPr lang="de-DE" sz="900" dirty="0"/>
                <a:t>Nächst folgenden </a:t>
              </a:r>
            </a:p>
            <a:p>
              <a:r>
                <a:rPr lang="de-DE" sz="900" dirty="0"/>
                <a:t>Element</a:t>
              </a:r>
            </a:p>
          </p:txBody>
        </p:sp>
      </p:grpSp>
      <p:sp>
        <p:nvSpPr>
          <p:cNvPr id="11" name="Titel 10">
            <a:extLst>
              <a:ext uri="{FF2B5EF4-FFF2-40B4-BE49-F238E27FC236}">
                <a16:creationId xmlns:a16="http://schemas.microsoft.com/office/drawing/2014/main" id="{854AAA54-D309-4BB3-A3B0-B6F9208C7A4B}"/>
              </a:ext>
            </a:extLst>
          </p:cNvPr>
          <p:cNvSpPr>
            <a:spLocks noGrp="1"/>
          </p:cNvSpPr>
          <p:nvPr>
            <p:ph type="title"/>
          </p:nvPr>
        </p:nvSpPr>
        <p:spPr/>
        <p:txBody>
          <a:bodyPr/>
          <a:lstStyle/>
          <a:p>
            <a:r>
              <a:rPr lang="de-DE" dirty="0" err="1"/>
              <a:t>Flußdiagramm</a:t>
            </a:r>
            <a:endParaRPr lang="de-DE" dirty="0"/>
          </a:p>
        </p:txBody>
      </p:sp>
      <p:sp>
        <p:nvSpPr>
          <p:cNvPr id="15" name="Datumsplatzhalter 3">
            <a:extLst>
              <a:ext uri="{FF2B5EF4-FFF2-40B4-BE49-F238E27FC236}">
                <a16:creationId xmlns:a16="http://schemas.microsoft.com/office/drawing/2014/main" id="{4F82CB5F-69E1-4E7F-9CD4-8812CFE1F2DA}"/>
              </a:ext>
            </a:extLst>
          </p:cNvPr>
          <p:cNvSpPr>
            <a:spLocks noGrp="1"/>
          </p:cNvSpPr>
          <p:nvPr>
            <p:ph type="dt" sz="half" idx="10"/>
          </p:nvPr>
        </p:nvSpPr>
        <p:spPr/>
        <p:txBody>
          <a:bodyPr/>
          <a:lstStyle/>
          <a:p>
            <a:fld id="{A1478DEC-D774-4DB8-BA59-12BEC0BF1C11}" type="datetime1">
              <a:rPr lang="de-DE" smtClean="0"/>
              <a:t>23.05.2019</a:t>
            </a:fld>
            <a:endParaRPr lang="de-DE"/>
          </a:p>
        </p:txBody>
      </p:sp>
      <p:sp>
        <p:nvSpPr>
          <p:cNvPr id="17" name="Fußzeilenplatzhalter 4">
            <a:extLst>
              <a:ext uri="{FF2B5EF4-FFF2-40B4-BE49-F238E27FC236}">
                <a16:creationId xmlns:a16="http://schemas.microsoft.com/office/drawing/2014/main" id="{3EF2E50E-3D46-4FCE-A82B-CC94DDC43731}"/>
              </a:ext>
            </a:extLst>
          </p:cNvPr>
          <p:cNvSpPr>
            <a:spLocks noGrp="1"/>
          </p:cNvSpPr>
          <p:nvPr>
            <p:ph type="ftr" sz="quarter" idx="11"/>
          </p:nvPr>
        </p:nvSpPr>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20" name="Foliennummernplatzhalter 5">
            <a:extLst>
              <a:ext uri="{FF2B5EF4-FFF2-40B4-BE49-F238E27FC236}">
                <a16:creationId xmlns:a16="http://schemas.microsoft.com/office/drawing/2014/main" id="{74A20060-424D-46A5-863C-5CAC975B9998}"/>
              </a:ext>
            </a:extLst>
          </p:cNvPr>
          <p:cNvSpPr>
            <a:spLocks noGrp="1"/>
          </p:cNvSpPr>
          <p:nvPr>
            <p:ph type="sldNum" sz="quarter" idx="12"/>
          </p:nvPr>
        </p:nvSpPr>
        <p:spPr/>
        <p:txBody>
          <a:bodyPr/>
          <a:lstStyle/>
          <a:p>
            <a:fld id="{71F430A0-DF90-4682-B8C1-1BCFE983D179}" type="slidenum">
              <a:rPr lang="de-DE" smtClean="0"/>
              <a:pPr/>
              <a:t>33</a:t>
            </a:fld>
            <a:endParaRPr lang="de-DE"/>
          </a:p>
        </p:txBody>
      </p:sp>
      <p:grpSp>
        <p:nvGrpSpPr>
          <p:cNvPr id="2" name="Gruppieren 1">
            <a:extLst>
              <a:ext uri="{FF2B5EF4-FFF2-40B4-BE49-F238E27FC236}">
                <a16:creationId xmlns:a16="http://schemas.microsoft.com/office/drawing/2014/main" id="{A2FAD727-5B4C-43E4-B8DA-AACC4860438F}"/>
              </a:ext>
            </a:extLst>
          </p:cNvPr>
          <p:cNvGrpSpPr/>
          <p:nvPr/>
        </p:nvGrpSpPr>
        <p:grpSpPr>
          <a:xfrm>
            <a:off x="2672437" y="2472020"/>
            <a:ext cx="3448119" cy="3787203"/>
            <a:chOff x="2216786" y="3173303"/>
            <a:chExt cx="2095719" cy="2731995"/>
          </a:xfrm>
        </p:grpSpPr>
        <p:sp>
          <p:nvSpPr>
            <p:cNvPr id="22" name="Rechteck: abgerundete Ecken 21">
              <a:extLst>
                <a:ext uri="{FF2B5EF4-FFF2-40B4-BE49-F238E27FC236}">
                  <a16:creationId xmlns:a16="http://schemas.microsoft.com/office/drawing/2014/main" id="{3B8088C7-9652-4495-8A6E-068149A7A017}"/>
                </a:ext>
              </a:extLst>
            </p:cNvPr>
            <p:cNvSpPr/>
            <p:nvPr/>
          </p:nvSpPr>
          <p:spPr>
            <a:xfrm>
              <a:off x="2876317" y="3173303"/>
              <a:ext cx="744071" cy="316012"/>
            </a:xfrm>
            <a:prstGeom prst="roundRect">
              <a:avLst>
                <a:gd name="adj" fmla="val 50000"/>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Start Geld- </a:t>
              </a:r>
              <a:r>
                <a:rPr lang="de-DE" sz="1400" dirty="0" err="1">
                  <a:solidFill>
                    <a:schemeClr val="tx1"/>
                  </a:solidFill>
                </a:rPr>
                <a:t>transfer</a:t>
              </a:r>
              <a:endParaRPr lang="de-DE" sz="1400" dirty="0">
                <a:solidFill>
                  <a:schemeClr val="tx1"/>
                </a:solidFill>
              </a:endParaRPr>
            </a:p>
          </p:txBody>
        </p:sp>
        <p:sp>
          <p:nvSpPr>
            <p:cNvPr id="23" name="Rechteck 22">
              <a:extLst>
                <a:ext uri="{FF2B5EF4-FFF2-40B4-BE49-F238E27FC236}">
                  <a16:creationId xmlns:a16="http://schemas.microsoft.com/office/drawing/2014/main" id="{512EBBF1-1DD3-4E18-8D33-428EF1D0EC45}"/>
                </a:ext>
              </a:extLst>
            </p:cNvPr>
            <p:cNvSpPr/>
            <p:nvPr/>
          </p:nvSpPr>
          <p:spPr>
            <a:xfrm>
              <a:off x="2871836" y="3758253"/>
              <a:ext cx="753035" cy="345142"/>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Geld überweisen</a:t>
              </a:r>
            </a:p>
          </p:txBody>
        </p:sp>
        <p:grpSp>
          <p:nvGrpSpPr>
            <p:cNvPr id="24" name="Gruppieren 23">
              <a:extLst>
                <a:ext uri="{FF2B5EF4-FFF2-40B4-BE49-F238E27FC236}">
                  <a16:creationId xmlns:a16="http://schemas.microsoft.com/office/drawing/2014/main" id="{FC71F993-8718-4A37-92DF-B9B84AE8C195}"/>
                </a:ext>
              </a:extLst>
            </p:cNvPr>
            <p:cNvGrpSpPr/>
            <p:nvPr/>
          </p:nvGrpSpPr>
          <p:grpSpPr>
            <a:xfrm>
              <a:off x="2602840" y="4372334"/>
              <a:ext cx="1274919" cy="573741"/>
              <a:chOff x="5900882" y="2605741"/>
              <a:chExt cx="1699891" cy="764988"/>
            </a:xfrm>
          </p:grpSpPr>
          <p:sp>
            <p:nvSpPr>
              <p:cNvPr id="25" name="Flussdiagramm: Verzweigung 24">
                <a:extLst>
                  <a:ext uri="{FF2B5EF4-FFF2-40B4-BE49-F238E27FC236}">
                    <a16:creationId xmlns:a16="http://schemas.microsoft.com/office/drawing/2014/main" id="{2C8FF62A-292B-4D81-836D-5526A418A51B}"/>
                  </a:ext>
                </a:extLst>
              </p:cNvPr>
              <p:cNvSpPr/>
              <p:nvPr/>
            </p:nvSpPr>
            <p:spPr>
              <a:xfrm>
                <a:off x="6091044" y="2605741"/>
                <a:ext cx="1338730" cy="472141"/>
              </a:xfrm>
              <a:prstGeom prst="flowChartDecision">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solidFill>
                    <a:schemeClr val="tx1"/>
                  </a:solidFill>
                </a:endParaRPr>
              </a:p>
            </p:txBody>
          </p:sp>
          <p:sp>
            <p:nvSpPr>
              <p:cNvPr id="26" name="Textfeld 25">
                <a:extLst>
                  <a:ext uri="{FF2B5EF4-FFF2-40B4-BE49-F238E27FC236}">
                    <a16:creationId xmlns:a16="http://schemas.microsoft.com/office/drawing/2014/main" id="{64BE28B3-5C21-4872-8B71-FAD49BD1F1EE}"/>
                  </a:ext>
                </a:extLst>
              </p:cNvPr>
              <p:cNvSpPr txBox="1"/>
              <p:nvPr/>
            </p:nvSpPr>
            <p:spPr>
              <a:xfrm>
                <a:off x="6269493" y="2697580"/>
                <a:ext cx="1077167" cy="312454"/>
              </a:xfrm>
              <a:prstGeom prst="rect">
                <a:avLst/>
              </a:prstGeom>
              <a:noFill/>
            </p:spPr>
            <p:txBody>
              <a:bodyPr wrap="none" rtlCol="0">
                <a:spAutoFit/>
              </a:bodyPr>
              <a:lstStyle/>
              <a:p>
                <a:r>
                  <a:rPr lang="de-DE" sz="1400" dirty="0"/>
                  <a:t>Konto gedeckt</a:t>
                </a:r>
              </a:p>
            </p:txBody>
          </p:sp>
          <p:cxnSp>
            <p:nvCxnSpPr>
              <p:cNvPr id="27" name="Verbinder: gewinkelt 26">
                <a:extLst>
                  <a:ext uri="{FF2B5EF4-FFF2-40B4-BE49-F238E27FC236}">
                    <a16:creationId xmlns:a16="http://schemas.microsoft.com/office/drawing/2014/main" id="{8C10A8F2-C236-4491-9708-5CE81B2EA0E5}"/>
                  </a:ext>
                </a:extLst>
              </p:cNvPr>
              <p:cNvCxnSpPr>
                <a:cxnSpLocks/>
                <a:stCxn id="25" idx="1"/>
              </p:cNvCxnSpPr>
              <p:nvPr/>
            </p:nvCxnSpPr>
            <p:spPr>
              <a:xfrm rot="10800000" flipV="1">
                <a:off x="5900882" y="2841811"/>
                <a:ext cx="190163" cy="528917"/>
              </a:xfrm>
              <a:prstGeom prst="bentConnector2">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Verbinder: gewinkelt 27">
                <a:extLst>
                  <a:ext uri="{FF2B5EF4-FFF2-40B4-BE49-F238E27FC236}">
                    <a16:creationId xmlns:a16="http://schemas.microsoft.com/office/drawing/2014/main" id="{725395C0-8B17-4DA4-B133-CCA84089183D}"/>
                  </a:ext>
                </a:extLst>
              </p:cNvPr>
              <p:cNvCxnSpPr>
                <a:stCxn id="25" idx="3"/>
              </p:cNvCxnSpPr>
              <p:nvPr/>
            </p:nvCxnSpPr>
            <p:spPr>
              <a:xfrm>
                <a:off x="7429774" y="2841812"/>
                <a:ext cx="142414" cy="528917"/>
              </a:xfrm>
              <a:prstGeom prst="bentConnector2">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feld 28">
                <a:extLst>
                  <a:ext uri="{FF2B5EF4-FFF2-40B4-BE49-F238E27FC236}">
                    <a16:creationId xmlns:a16="http://schemas.microsoft.com/office/drawing/2014/main" id="{D0E7AF68-BB51-4962-B270-E90FBCB17806}"/>
                  </a:ext>
                </a:extLst>
              </p:cNvPr>
              <p:cNvSpPr txBox="1"/>
              <p:nvPr/>
            </p:nvSpPr>
            <p:spPr>
              <a:xfrm>
                <a:off x="5900882" y="3036953"/>
                <a:ext cx="262667" cy="312454"/>
              </a:xfrm>
              <a:prstGeom prst="rect">
                <a:avLst/>
              </a:prstGeom>
              <a:noFill/>
            </p:spPr>
            <p:txBody>
              <a:bodyPr wrap="none" rtlCol="0">
                <a:spAutoFit/>
              </a:bodyPr>
              <a:lstStyle/>
              <a:p>
                <a:r>
                  <a:rPr lang="de-DE" sz="1400" dirty="0"/>
                  <a:t>ja</a:t>
                </a:r>
              </a:p>
            </p:txBody>
          </p:sp>
          <p:sp>
            <p:nvSpPr>
              <p:cNvPr id="30" name="Textfeld 29">
                <a:extLst>
                  <a:ext uri="{FF2B5EF4-FFF2-40B4-BE49-F238E27FC236}">
                    <a16:creationId xmlns:a16="http://schemas.microsoft.com/office/drawing/2014/main" id="{6FA5194F-0BD7-47DF-BB71-9E8BC53A4182}"/>
                  </a:ext>
                </a:extLst>
              </p:cNvPr>
              <p:cNvSpPr txBox="1"/>
              <p:nvPr/>
            </p:nvSpPr>
            <p:spPr>
              <a:xfrm>
                <a:off x="7177025" y="3038900"/>
                <a:ext cx="423748" cy="312454"/>
              </a:xfrm>
              <a:prstGeom prst="rect">
                <a:avLst/>
              </a:prstGeom>
              <a:noFill/>
            </p:spPr>
            <p:txBody>
              <a:bodyPr wrap="none" rtlCol="0">
                <a:spAutoFit/>
              </a:bodyPr>
              <a:lstStyle/>
              <a:p>
                <a:r>
                  <a:rPr lang="de-DE" sz="1400" dirty="0"/>
                  <a:t>nein</a:t>
                </a:r>
              </a:p>
            </p:txBody>
          </p:sp>
        </p:grpSp>
        <p:sp>
          <p:nvSpPr>
            <p:cNvPr id="31" name="Rechteck 30">
              <a:extLst>
                <a:ext uri="{FF2B5EF4-FFF2-40B4-BE49-F238E27FC236}">
                  <a16:creationId xmlns:a16="http://schemas.microsoft.com/office/drawing/2014/main" id="{C8AB7D3A-D449-47DB-80EB-152F96EAEDFE}"/>
                </a:ext>
              </a:extLst>
            </p:cNvPr>
            <p:cNvSpPr/>
            <p:nvPr/>
          </p:nvSpPr>
          <p:spPr>
            <a:xfrm>
              <a:off x="3475319" y="4946075"/>
              <a:ext cx="753035" cy="345142"/>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Konto sperren</a:t>
              </a:r>
            </a:p>
          </p:txBody>
        </p:sp>
        <p:sp>
          <p:nvSpPr>
            <p:cNvPr id="32" name="Rechteck: abgerundete Ecken 31">
              <a:extLst>
                <a:ext uri="{FF2B5EF4-FFF2-40B4-BE49-F238E27FC236}">
                  <a16:creationId xmlns:a16="http://schemas.microsoft.com/office/drawing/2014/main" id="{77CAA149-99DA-4792-95C0-DB384934EA02}"/>
                </a:ext>
              </a:extLst>
            </p:cNvPr>
            <p:cNvSpPr/>
            <p:nvPr/>
          </p:nvSpPr>
          <p:spPr>
            <a:xfrm>
              <a:off x="3391167" y="5560156"/>
              <a:ext cx="921338" cy="345142"/>
            </a:xfrm>
            <a:prstGeom prst="roundRect">
              <a:avLst>
                <a:gd name="adj" fmla="val 50000"/>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Transfer fehlgeschlagen</a:t>
              </a:r>
            </a:p>
          </p:txBody>
        </p:sp>
        <p:sp>
          <p:nvSpPr>
            <p:cNvPr id="33" name="Rechteck: abgerundete Ecken 32">
              <a:extLst>
                <a:ext uri="{FF2B5EF4-FFF2-40B4-BE49-F238E27FC236}">
                  <a16:creationId xmlns:a16="http://schemas.microsoft.com/office/drawing/2014/main" id="{F5D6DCA0-6D99-402E-AB8E-A0DAD6D7D804}"/>
                </a:ext>
              </a:extLst>
            </p:cNvPr>
            <p:cNvSpPr/>
            <p:nvPr/>
          </p:nvSpPr>
          <p:spPr>
            <a:xfrm>
              <a:off x="2216786" y="4952797"/>
              <a:ext cx="744071" cy="345142"/>
            </a:xfrm>
            <a:prstGeom prst="roundRect">
              <a:avLst>
                <a:gd name="adj" fmla="val 50000"/>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Transfer erfolgreich</a:t>
              </a:r>
            </a:p>
          </p:txBody>
        </p:sp>
        <p:cxnSp>
          <p:nvCxnSpPr>
            <p:cNvPr id="34" name="Verbinder: gewinkelt 33">
              <a:extLst>
                <a:ext uri="{FF2B5EF4-FFF2-40B4-BE49-F238E27FC236}">
                  <a16:creationId xmlns:a16="http://schemas.microsoft.com/office/drawing/2014/main" id="{7BC7F0A5-1643-4F0D-B961-B261120DB3BD}"/>
                </a:ext>
              </a:extLst>
            </p:cNvPr>
            <p:cNvCxnSpPr>
              <a:cxnSpLocks/>
              <a:stCxn id="22" idx="2"/>
              <a:endCxn id="23" idx="0"/>
            </p:cNvCxnSpPr>
            <p:nvPr/>
          </p:nvCxnSpPr>
          <p:spPr>
            <a:xfrm rot="16200000" flipH="1">
              <a:off x="3113884" y="3623783"/>
              <a:ext cx="268937" cy="1"/>
            </a:xfrm>
            <a:prstGeom prst="bentConnector3">
              <a:avLst>
                <a:gd name="adj1" fmla="val 50000"/>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Verbinder: gewinkelt 34">
              <a:extLst>
                <a:ext uri="{FF2B5EF4-FFF2-40B4-BE49-F238E27FC236}">
                  <a16:creationId xmlns:a16="http://schemas.microsoft.com/office/drawing/2014/main" id="{38ABD4D6-98F9-45D8-AD3B-E0C2E46C1102}"/>
                </a:ext>
              </a:extLst>
            </p:cNvPr>
            <p:cNvCxnSpPr>
              <a:cxnSpLocks/>
              <a:stCxn id="23" idx="2"/>
              <a:endCxn id="25" idx="0"/>
            </p:cNvCxnSpPr>
            <p:nvPr/>
          </p:nvCxnSpPr>
          <p:spPr>
            <a:xfrm rot="5400000">
              <a:off x="3113450" y="4237429"/>
              <a:ext cx="268939" cy="869"/>
            </a:xfrm>
            <a:prstGeom prst="bentConnector3">
              <a:avLst>
                <a:gd name="adj1" fmla="val 50000"/>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Verbinder: gewinkelt 35">
              <a:extLst>
                <a:ext uri="{FF2B5EF4-FFF2-40B4-BE49-F238E27FC236}">
                  <a16:creationId xmlns:a16="http://schemas.microsoft.com/office/drawing/2014/main" id="{1858C962-96AB-4966-B6B4-1FCA142256CC}"/>
                </a:ext>
              </a:extLst>
            </p:cNvPr>
            <p:cNvCxnSpPr>
              <a:cxnSpLocks/>
            </p:cNvCxnSpPr>
            <p:nvPr/>
          </p:nvCxnSpPr>
          <p:spPr>
            <a:xfrm rot="16200000" flipH="1">
              <a:off x="3118366" y="3623783"/>
              <a:ext cx="268939" cy="1"/>
            </a:xfrm>
            <a:prstGeom prst="bentConnector3">
              <a:avLst>
                <a:gd name="adj1" fmla="val 50000"/>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Verbinder: gewinkelt 36">
              <a:extLst>
                <a:ext uri="{FF2B5EF4-FFF2-40B4-BE49-F238E27FC236}">
                  <a16:creationId xmlns:a16="http://schemas.microsoft.com/office/drawing/2014/main" id="{7A60B1FD-D8BF-46BB-AC21-2FE315BCA358}"/>
                </a:ext>
              </a:extLst>
            </p:cNvPr>
            <p:cNvCxnSpPr>
              <a:cxnSpLocks/>
            </p:cNvCxnSpPr>
            <p:nvPr/>
          </p:nvCxnSpPr>
          <p:spPr>
            <a:xfrm rot="16200000" flipH="1">
              <a:off x="3738337" y="5425686"/>
              <a:ext cx="268939" cy="1"/>
            </a:xfrm>
            <a:prstGeom prst="bentConnector3">
              <a:avLst>
                <a:gd name="adj1" fmla="val 50000"/>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051002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ieren 4">
            <a:extLst>
              <a:ext uri="{FF2B5EF4-FFF2-40B4-BE49-F238E27FC236}">
                <a16:creationId xmlns:a16="http://schemas.microsoft.com/office/drawing/2014/main" id="{FFBC01EB-10D0-45C0-994C-5D20D3F576F4}"/>
              </a:ext>
            </a:extLst>
          </p:cNvPr>
          <p:cNvGrpSpPr/>
          <p:nvPr/>
        </p:nvGrpSpPr>
        <p:grpSpPr>
          <a:xfrm>
            <a:off x="1379096" y="1611443"/>
            <a:ext cx="6880484" cy="4497049"/>
            <a:chOff x="3375212" y="1865780"/>
            <a:chExt cx="3881717" cy="2946019"/>
          </a:xfrm>
        </p:grpSpPr>
        <p:pic>
          <p:nvPicPr>
            <p:cNvPr id="42" name="Grafik 41">
              <a:extLst>
                <a:ext uri="{FF2B5EF4-FFF2-40B4-BE49-F238E27FC236}">
                  <a16:creationId xmlns:a16="http://schemas.microsoft.com/office/drawing/2014/main" id="{35FD5152-EAC8-4EE9-8227-74136CA4FCBD}"/>
                </a:ext>
              </a:extLst>
            </p:cNvPr>
            <p:cNvPicPr>
              <a:picLocks noChangeAspect="1"/>
            </p:cNvPicPr>
            <p:nvPr/>
          </p:nvPicPr>
          <p:blipFill>
            <a:blip r:embed="rId2"/>
            <a:stretch>
              <a:fillRect/>
            </a:stretch>
          </p:blipFill>
          <p:spPr>
            <a:xfrm>
              <a:off x="3754303" y="2260225"/>
              <a:ext cx="2834324" cy="2551574"/>
            </a:xfrm>
            <a:prstGeom prst="rect">
              <a:avLst/>
            </a:prstGeom>
          </p:spPr>
        </p:pic>
        <p:sp>
          <p:nvSpPr>
            <p:cNvPr id="43" name="Sprechblase: rechteckig mit abgerundeten Ecken 42">
              <a:extLst>
                <a:ext uri="{FF2B5EF4-FFF2-40B4-BE49-F238E27FC236}">
                  <a16:creationId xmlns:a16="http://schemas.microsoft.com/office/drawing/2014/main" id="{458433F3-8AAE-49EB-8FDC-DFA88A165B29}"/>
                </a:ext>
              </a:extLst>
            </p:cNvPr>
            <p:cNvSpPr/>
            <p:nvPr/>
          </p:nvSpPr>
          <p:spPr>
            <a:xfrm>
              <a:off x="4846494" y="1865780"/>
              <a:ext cx="734036" cy="257730"/>
            </a:xfrm>
            <a:prstGeom prst="wedgeRoundRectCallout">
              <a:avLst>
                <a:gd name="adj1" fmla="val -23943"/>
                <a:gd name="adj2" fmla="val 112094"/>
                <a:gd name="adj3" fmla="val 16667"/>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a:solidFill>
                    <a:schemeClr val="tx1"/>
                  </a:solidFill>
                </a:rPr>
                <a:t>Symbol für Ereignis</a:t>
              </a:r>
            </a:p>
          </p:txBody>
        </p:sp>
        <p:sp>
          <p:nvSpPr>
            <p:cNvPr id="44" name="Sprechblase: rechteckig mit abgerundeten Ecken 43">
              <a:extLst>
                <a:ext uri="{FF2B5EF4-FFF2-40B4-BE49-F238E27FC236}">
                  <a16:creationId xmlns:a16="http://schemas.microsoft.com/office/drawing/2014/main" id="{A2D71037-A8AE-4240-B06C-55CA30413DD5}"/>
                </a:ext>
              </a:extLst>
            </p:cNvPr>
            <p:cNvSpPr/>
            <p:nvPr/>
          </p:nvSpPr>
          <p:spPr>
            <a:xfrm>
              <a:off x="5749688" y="1958789"/>
              <a:ext cx="734036" cy="257730"/>
            </a:xfrm>
            <a:prstGeom prst="wedgeRoundRectCallout">
              <a:avLst>
                <a:gd name="adj1" fmla="val -127753"/>
                <a:gd name="adj2" fmla="val 256445"/>
                <a:gd name="adj3" fmla="val 16667"/>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a:solidFill>
                    <a:schemeClr val="tx1"/>
                  </a:solidFill>
                </a:rPr>
                <a:t>Symbol für Funktion</a:t>
              </a:r>
            </a:p>
          </p:txBody>
        </p:sp>
        <p:sp>
          <p:nvSpPr>
            <p:cNvPr id="45" name="Sprechblase: rechteckig mit abgerundeten Ecken 44">
              <a:extLst>
                <a:ext uri="{FF2B5EF4-FFF2-40B4-BE49-F238E27FC236}">
                  <a16:creationId xmlns:a16="http://schemas.microsoft.com/office/drawing/2014/main" id="{436C0E44-4919-4FE0-B96F-48E56F8D62A3}"/>
                </a:ext>
              </a:extLst>
            </p:cNvPr>
            <p:cNvSpPr/>
            <p:nvPr/>
          </p:nvSpPr>
          <p:spPr>
            <a:xfrm>
              <a:off x="6483724" y="2340312"/>
              <a:ext cx="734036" cy="257730"/>
            </a:xfrm>
            <a:prstGeom prst="wedgeRoundRectCallout">
              <a:avLst>
                <a:gd name="adj1" fmla="val -103327"/>
                <a:gd name="adj2" fmla="val 82529"/>
                <a:gd name="adj3" fmla="val 16667"/>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a:solidFill>
                    <a:schemeClr val="tx1"/>
                  </a:solidFill>
                </a:rPr>
                <a:t>Symbol für org. Rolle</a:t>
              </a:r>
            </a:p>
          </p:txBody>
        </p:sp>
        <p:sp>
          <p:nvSpPr>
            <p:cNvPr id="46" name="Sprechblase: rechteckig mit abgerundeten Ecken 45">
              <a:extLst>
                <a:ext uri="{FF2B5EF4-FFF2-40B4-BE49-F238E27FC236}">
                  <a16:creationId xmlns:a16="http://schemas.microsoft.com/office/drawing/2014/main" id="{27E60E17-526E-46D7-8D12-10E0FA48E09F}"/>
                </a:ext>
              </a:extLst>
            </p:cNvPr>
            <p:cNvSpPr/>
            <p:nvPr/>
          </p:nvSpPr>
          <p:spPr>
            <a:xfrm>
              <a:off x="6483723" y="2936801"/>
              <a:ext cx="773206" cy="257730"/>
            </a:xfrm>
            <a:prstGeom prst="wedgeRoundRectCallout">
              <a:avLst>
                <a:gd name="adj1" fmla="val -102106"/>
                <a:gd name="adj2" fmla="val 19919"/>
                <a:gd name="adj3" fmla="val 16667"/>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a:solidFill>
                    <a:schemeClr val="tx1"/>
                  </a:solidFill>
                </a:rPr>
                <a:t>Symbol für Organisation</a:t>
              </a:r>
            </a:p>
          </p:txBody>
        </p:sp>
        <p:sp>
          <p:nvSpPr>
            <p:cNvPr id="47" name="Sprechblase: rechteckig mit abgerundeten Ecken 46">
              <a:extLst>
                <a:ext uri="{FF2B5EF4-FFF2-40B4-BE49-F238E27FC236}">
                  <a16:creationId xmlns:a16="http://schemas.microsoft.com/office/drawing/2014/main" id="{A6BB4D19-289F-482B-B9BB-C2DBCA3E25D5}"/>
                </a:ext>
              </a:extLst>
            </p:cNvPr>
            <p:cNvSpPr/>
            <p:nvPr/>
          </p:nvSpPr>
          <p:spPr>
            <a:xfrm>
              <a:off x="3696772" y="2087654"/>
              <a:ext cx="773206" cy="257730"/>
            </a:xfrm>
            <a:prstGeom prst="wedgeRoundRectCallout">
              <a:avLst>
                <a:gd name="adj1" fmla="val -2396"/>
                <a:gd name="adj2" fmla="val 207749"/>
                <a:gd name="adj3" fmla="val 16667"/>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a:solidFill>
                    <a:schemeClr val="tx1"/>
                  </a:solidFill>
                </a:rPr>
                <a:t>Symbol für Daten</a:t>
              </a:r>
            </a:p>
          </p:txBody>
        </p:sp>
        <p:sp>
          <p:nvSpPr>
            <p:cNvPr id="48" name="Sprechblase: rechteckig mit abgerundeten Ecken 47">
              <a:extLst>
                <a:ext uri="{FF2B5EF4-FFF2-40B4-BE49-F238E27FC236}">
                  <a16:creationId xmlns:a16="http://schemas.microsoft.com/office/drawing/2014/main" id="{57BA9EBC-7075-4A9D-9E3A-381821AF381F}"/>
                </a:ext>
              </a:extLst>
            </p:cNvPr>
            <p:cNvSpPr/>
            <p:nvPr/>
          </p:nvSpPr>
          <p:spPr>
            <a:xfrm>
              <a:off x="3375212" y="3114109"/>
              <a:ext cx="928819" cy="257730"/>
            </a:xfrm>
            <a:prstGeom prst="wedgeRoundRectCallout">
              <a:avLst>
                <a:gd name="adj1" fmla="val 114333"/>
                <a:gd name="adj2" fmla="val 26876"/>
                <a:gd name="adj3" fmla="val 16667"/>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a:solidFill>
                    <a:schemeClr val="tx1"/>
                  </a:solidFill>
                </a:rPr>
                <a:t>Symbol für XOR Konnektor</a:t>
              </a:r>
            </a:p>
          </p:txBody>
        </p:sp>
      </p:grpSp>
      <p:sp>
        <p:nvSpPr>
          <p:cNvPr id="8" name="Titel 7">
            <a:extLst>
              <a:ext uri="{FF2B5EF4-FFF2-40B4-BE49-F238E27FC236}">
                <a16:creationId xmlns:a16="http://schemas.microsoft.com/office/drawing/2014/main" id="{88C804E2-E7C8-454E-A3E7-27BC3A322506}"/>
              </a:ext>
            </a:extLst>
          </p:cNvPr>
          <p:cNvSpPr>
            <a:spLocks noGrp="1"/>
          </p:cNvSpPr>
          <p:nvPr>
            <p:ph type="title"/>
          </p:nvPr>
        </p:nvSpPr>
        <p:spPr/>
        <p:txBody>
          <a:bodyPr/>
          <a:lstStyle/>
          <a:p>
            <a:r>
              <a:rPr lang="de-DE" dirty="0"/>
              <a:t>Erweiterte EPK</a:t>
            </a:r>
          </a:p>
        </p:txBody>
      </p:sp>
      <p:sp>
        <p:nvSpPr>
          <p:cNvPr id="26" name="Datumsplatzhalter 3">
            <a:extLst>
              <a:ext uri="{FF2B5EF4-FFF2-40B4-BE49-F238E27FC236}">
                <a16:creationId xmlns:a16="http://schemas.microsoft.com/office/drawing/2014/main" id="{A15D7CB3-BFE2-4B1C-8837-044BF7AB11C3}"/>
              </a:ext>
            </a:extLst>
          </p:cNvPr>
          <p:cNvSpPr>
            <a:spLocks noGrp="1"/>
          </p:cNvSpPr>
          <p:nvPr>
            <p:ph type="dt" sz="half" idx="10"/>
          </p:nvPr>
        </p:nvSpPr>
        <p:spPr/>
        <p:txBody>
          <a:bodyPr/>
          <a:lstStyle/>
          <a:p>
            <a:fld id="{3EDBACE6-577F-46F9-9A46-572462B56394}" type="datetime1">
              <a:rPr lang="de-DE" smtClean="0"/>
              <a:t>23.05.2019</a:t>
            </a:fld>
            <a:endParaRPr lang="de-DE"/>
          </a:p>
        </p:txBody>
      </p:sp>
      <p:sp>
        <p:nvSpPr>
          <p:cNvPr id="27" name="Fußzeilenplatzhalter 4">
            <a:extLst>
              <a:ext uri="{FF2B5EF4-FFF2-40B4-BE49-F238E27FC236}">
                <a16:creationId xmlns:a16="http://schemas.microsoft.com/office/drawing/2014/main" id="{6F6968FC-ADC2-4308-9B4C-FBF79551113C}"/>
              </a:ext>
            </a:extLst>
          </p:cNvPr>
          <p:cNvSpPr>
            <a:spLocks noGrp="1"/>
          </p:cNvSpPr>
          <p:nvPr>
            <p:ph type="ftr" sz="quarter" idx="11"/>
          </p:nvPr>
        </p:nvSpPr>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28" name="Foliennummernplatzhalter 5">
            <a:extLst>
              <a:ext uri="{FF2B5EF4-FFF2-40B4-BE49-F238E27FC236}">
                <a16:creationId xmlns:a16="http://schemas.microsoft.com/office/drawing/2014/main" id="{6EDBE93E-1F10-414B-95CC-4A202C251DE6}"/>
              </a:ext>
            </a:extLst>
          </p:cNvPr>
          <p:cNvSpPr>
            <a:spLocks noGrp="1"/>
          </p:cNvSpPr>
          <p:nvPr>
            <p:ph type="sldNum" sz="quarter" idx="12"/>
          </p:nvPr>
        </p:nvSpPr>
        <p:spPr/>
        <p:txBody>
          <a:bodyPr/>
          <a:lstStyle/>
          <a:p>
            <a:fld id="{71F430A0-DF90-4682-B8C1-1BCFE983D179}" type="slidenum">
              <a:rPr lang="de-DE" smtClean="0"/>
              <a:pPr/>
              <a:t>34</a:t>
            </a:fld>
            <a:endParaRPr lang="de-DE"/>
          </a:p>
        </p:txBody>
      </p:sp>
    </p:spTree>
    <p:extLst>
      <p:ext uri="{BB962C8B-B14F-4D97-AF65-F5344CB8AC3E}">
        <p14:creationId xmlns:p14="http://schemas.microsoft.com/office/powerpoint/2010/main" val="35268717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ieren 3">
            <a:extLst>
              <a:ext uri="{FF2B5EF4-FFF2-40B4-BE49-F238E27FC236}">
                <a16:creationId xmlns:a16="http://schemas.microsoft.com/office/drawing/2014/main" id="{03D9AD14-787D-4146-B5B8-D3B09F2B9DC3}"/>
              </a:ext>
            </a:extLst>
          </p:cNvPr>
          <p:cNvGrpSpPr/>
          <p:nvPr/>
        </p:nvGrpSpPr>
        <p:grpSpPr>
          <a:xfrm>
            <a:off x="1882902" y="1379827"/>
            <a:ext cx="4598701" cy="2393781"/>
            <a:chOff x="1456005" y="2489527"/>
            <a:chExt cx="2741243" cy="1509817"/>
          </a:xfrm>
        </p:grpSpPr>
        <p:sp>
          <p:nvSpPr>
            <p:cNvPr id="5" name="Ellipse 4"/>
            <p:cNvSpPr/>
            <p:nvPr/>
          </p:nvSpPr>
          <p:spPr>
            <a:xfrm>
              <a:off x="3925459" y="2722192"/>
              <a:ext cx="265227" cy="13538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7" name="Ellipse 6"/>
            <p:cNvSpPr/>
            <p:nvPr/>
          </p:nvSpPr>
          <p:spPr>
            <a:xfrm>
              <a:off x="3151553" y="2712462"/>
              <a:ext cx="265227" cy="13538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8" name="Ellipse 7"/>
            <p:cNvSpPr/>
            <p:nvPr/>
          </p:nvSpPr>
          <p:spPr>
            <a:xfrm>
              <a:off x="3160874" y="3496674"/>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10" name="Ellipse 9"/>
            <p:cNvSpPr/>
            <p:nvPr/>
          </p:nvSpPr>
          <p:spPr>
            <a:xfrm>
              <a:off x="3932021" y="3089313"/>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12" name="Ellipse 11"/>
            <p:cNvSpPr/>
            <p:nvPr/>
          </p:nvSpPr>
          <p:spPr>
            <a:xfrm>
              <a:off x="3179453" y="3089313"/>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14" name="Ellipse 13"/>
            <p:cNvSpPr/>
            <p:nvPr/>
          </p:nvSpPr>
          <p:spPr>
            <a:xfrm>
              <a:off x="2440671" y="3097216"/>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15" name="Ellipse 14"/>
            <p:cNvSpPr/>
            <p:nvPr/>
          </p:nvSpPr>
          <p:spPr>
            <a:xfrm>
              <a:off x="1712646" y="3101698"/>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16" name="Ellipse 15"/>
            <p:cNvSpPr/>
            <p:nvPr/>
          </p:nvSpPr>
          <p:spPr>
            <a:xfrm>
              <a:off x="1796411" y="3135544"/>
              <a:ext cx="111687" cy="67692"/>
            </a:xfrm>
            <a:prstGeom prst="ellipse">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25" name="Rechteckige Legende 43"/>
            <p:cNvSpPr/>
            <p:nvPr/>
          </p:nvSpPr>
          <p:spPr>
            <a:xfrm>
              <a:off x="1456005" y="3332256"/>
              <a:ext cx="945820" cy="154520"/>
            </a:xfrm>
            <a:prstGeom prst="wedgeRectCallout">
              <a:avLst>
                <a:gd name="adj1" fmla="val -6686"/>
                <a:gd name="adj2" fmla="val -127215"/>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AT" sz="1200" dirty="0">
                  <a:solidFill>
                    <a:schemeClr val="tx1"/>
                  </a:solidFill>
                </a:rPr>
                <a:t>Anfangsmarkierung</a:t>
              </a:r>
            </a:p>
          </p:txBody>
        </p:sp>
        <p:sp>
          <p:nvSpPr>
            <p:cNvPr id="2" name="Sprechblase: rechteckig 1">
              <a:extLst>
                <a:ext uri="{FF2B5EF4-FFF2-40B4-BE49-F238E27FC236}">
                  <a16:creationId xmlns:a16="http://schemas.microsoft.com/office/drawing/2014/main" id="{52EF3537-696C-4068-B25C-CF0794372C6A}"/>
                </a:ext>
              </a:extLst>
            </p:cNvPr>
            <p:cNvSpPr/>
            <p:nvPr/>
          </p:nvSpPr>
          <p:spPr>
            <a:xfrm>
              <a:off x="2042637" y="3651057"/>
              <a:ext cx="649985" cy="146549"/>
            </a:xfrm>
            <a:prstGeom prst="wedgeRectCallout">
              <a:avLst>
                <a:gd name="adj1" fmla="val 28819"/>
                <a:gd name="adj2" fmla="val -316768"/>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Stelle</a:t>
              </a:r>
            </a:p>
          </p:txBody>
        </p:sp>
        <p:sp>
          <p:nvSpPr>
            <p:cNvPr id="53" name="Sprechblase: rechteckig 52">
              <a:extLst>
                <a:ext uri="{FF2B5EF4-FFF2-40B4-BE49-F238E27FC236}">
                  <a16:creationId xmlns:a16="http://schemas.microsoft.com/office/drawing/2014/main" id="{98019AD6-9B5A-4C2C-861D-1604B1D6DE84}"/>
                </a:ext>
              </a:extLst>
            </p:cNvPr>
            <p:cNvSpPr/>
            <p:nvPr/>
          </p:nvSpPr>
          <p:spPr>
            <a:xfrm>
              <a:off x="2633677" y="3852795"/>
              <a:ext cx="649985" cy="146549"/>
            </a:xfrm>
            <a:prstGeom prst="wedgeRectCallout">
              <a:avLst>
                <a:gd name="adj1" fmla="val -4282"/>
                <a:gd name="adj2" fmla="val -169955"/>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Transition</a:t>
              </a:r>
            </a:p>
          </p:txBody>
        </p:sp>
        <p:sp>
          <p:nvSpPr>
            <p:cNvPr id="150" name="Rechteck 149">
              <a:extLst>
                <a:ext uri="{FF2B5EF4-FFF2-40B4-BE49-F238E27FC236}">
                  <a16:creationId xmlns:a16="http://schemas.microsoft.com/office/drawing/2014/main" id="{D23C525A-8A61-4179-BF76-E34FA0354B5E}"/>
                </a:ext>
              </a:extLst>
            </p:cNvPr>
            <p:cNvSpPr/>
            <p:nvPr/>
          </p:nvSpPr>
          <p:spPr>
            <a:xfrm>
              <a:off x="2232992" y="3059119"/>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cxnSp>
          <p:nvCxnSpPr>
            <p:cNvPr id="154" name="Gerade Verbindung mit Pfeil 153">
              <a:extLst>
                <a:ext uri="{FF2B5EF4-FFF2-40B4-BE49-F238E27FC236}">
                  <a16:creationId xmlns:a16="http://schemas.microsoft.com/office/drawing/2014/main" id="{84AA1553-D6DA-4770-97EC-3683902A037B}"/>
                </a:ext>
              </a:extLst>
            </p:cNvPr>
            <p:cNvCxnSpPr>
              <a:stCxn id="150" idx="3"/>
              <a:endCxn id="14" idx="2"/>
            </p:cNvCxnSpPr>
            <p:nvPr/>
          </p:nvCxnSpPr>
          <p:spPr>
            <a:xfrm>
              <a:off x="2267282" y="3161330"/>
              <a:ext cx="173390" cy="35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5" name="Rechteck 154">
              <a:extLst>
                <a:ext uri="{FF2B5EF4-FFF2-40B4-BE49-F238E27FC236}">
                  <a16:creationId xmlns:a16="http://schemas.microsoft.com/office/drawing/2014/main" id="{1694A360-E563-4072-B437-5B9A5F2226D0}"/>
                </a:ext>
              </a:extLst>
            </p:cNvPr>
            <p:cNvSpPr/>
            <p:nvPr/>
          </p:nvSpPr>
          <p:spPr>
            <a:xfrm>
              <a:off x="2924380" y="3063693"/>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sp>
          <p:nvSpPr>
            <p:cNvPr id="156" name="Rechteck 155">
              <a:extLst>
                <a:ext uri="{FF2B5EF4-FFF2-40B4-BE49-F238E27FC236}">
                  <a16:creationId xmlns:a16="http://schemas.microsoft.com/office/drawing/2014/main" id="{2BBEB4FB-C18B-4130-A99B-BC393074B21A}"/>
                </a:ext>
              </a:extLst>
            </p:cNvPr>
            <p:cNvSpPr/>
            <p:nvPr/>
          </p:nvSpPr>
          <p:spPr>
            <a:xfrm>
              <a:off x="2924380" y="3459387"/>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sp>
          <p:nvSpPr>
            <p:cNvPr id="157" name="Rechteck 156">
              <a:extLst>
                <a:ext uri="{FF2B5EF4-FFF2-40B4-BE49-F238E27FC236}">
                  <a16:creationId xmlns:a16="http://schemas.microsoft.com/office/drawing/2014/main" id="{95A8012C-521B-460B-8012-68B64979C2A1}"/>
                </a:ext>
              </a:extLst>
            </p:cNvPr>
            <p:cNvSpPr/>
            <p:nvPr/>
          </p:nvSpPr>
          <p:spPr>
            <a:xfrm>
              <a:off x="3621553" y="3049493"/>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sp>
          <p:nvSpPr>
            <p:cNvPr id="158" name="Rechteck 157">
              <a:extLst>
                <a:ext uri="{FF2B5EF4-FFF2-40B4-BE49-F238E27FC236}">
                  <a16:creationId xmlns:a16="http://schemas.microsoft.com/office/drawing/2014/main" id="{3AFC1EA4-5C1D-489D-9BBD-746976508BA1}"/>
                </a:ext>
              </a:extLst>
            </p:cNvPr>
            <p:cNvSpPr/>
            <p:nvPr/>
          </p:nvSpPr>
          <p:spPr>
            <a:xfrm>
              <a:off x="3621553" y="2687673"/>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cxnSp>
          <p:nvCxnSpPr>
            <p:cNvPr id="160" name="Verbinder: gewinkelt 159">
              <a:extLst>
                <a:ext uri="{FF2B5EF4-FFF2-40B4-BE49-F238E27FC236}">
                  <a16:creationId xmlns:a16="http://schemas.microsoft.com/office/drawing/2014/main" id="{55D01A98-4C1F-4E87-AC9A-D371C5CDADC3}"/>
                </a:ext>
              </a:extLst>
            </p:cNvPr>
            <p:cNvCxnSpPr>
              <a:stCxn id="14" idx="6"/>
              <a:endCxn id="155" idx="1"/>
            </p:cNvCxnSpPr>
            <p:nvPr/>
          </p:nvCxnSpPr>
          <p:spPr>
            <a:xfrm>
              <a:off x="2705898" y="3164908"/>
              <a:ext cx="218482" cy="996"/>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2" name="Gerade Verbindung mit Pfeil 161">
              <a:extLst>
                <a:ext uri="{FF2B5EF4-FFF2-40B4-BE49-F238E27FC236}">
                  <a16:creationId xmlns:a16="http://schemas.microsoft.com/office/drawing/2014/main" id="{08612E67-1B3D-4CE4-9FB3-8A0B63649D88}"/>
                </a:ext>
              </a:extLst>
            </p:cNvPr>
            <p:cNvCxnSpPr>
              <a:stCxn id="155" idx="3"/>
              <a:endCxn id="12" idx="2"/>
            </p:cNvCxnSpPr>
            <p:nvPr/>
          </p:nvCxnSpPr>
          <p:spPr>
            <a:xfrm flipV="1">
              <a:off x="2958669" y="3157005"/>
              <a:ext cx="220784" cy="88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4" name="Verbinder: gewinkelt 163">
              <a:extLst>
                <a:ext uri="{FF2B5EF4-FFF2-40B4-BE49-F238E27FC236}">
                  <a16:creationId xmlns:a16="http://schemas.microsoft.com/office/drawing/2014/main" id="{7CB723D6-55CE-4953-89AA-ABAAFB550FD1}"/>
                </a:ext>
              </a:extLst>
            </p:cNvPr>
            <p:cNvCxnSpPr>
              <a:stCxn id="155" idx="3"/>
              <a:endCxn id="7" idx="2"/>
            </p:cNvCxnSpPr>
            <p:nvPr/>
          </p:nvCxnSpPr>
          <p:spPr>
            <a:xfrm flipV="1">
              <a:off x="2958669" y="2780154"/>
              <a:ext cx="192884" cy="385750"/>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6" name="Gerade Verbindung mit Pfeil 165">
              <a:extLst>
                <a:ext uri="{FF2B5EF4-FFF2-40B4-BE49-F238E27FC236}">
                  <a16:creationId xmlns:a16="http://schemas.microsoft.com/office/drawing/2014/main" id="{9BE76A99-C17B-45A2-BDF1-C92553AD2AF1}"/>
                </a:ext>
              </a:extLst>
            </p:cNvPr>
            <p:cNvCxnSpPr>
              <a:stCxn id="7" idx="6"/>
              <a:endCxn id="158" idx="1"/>
            </p:cNvCxnSpPr>
            <p:nvPr/>
          </p:nvCxnSpPr>
          <p:spPr>
            <a:xfrm>
              <a:off x="3416780" y="2780154"/>
              <a:ext cx="204773" cy="97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8" name="Gerade Verbindung mit Pfeil 167">
              <a:extLst>
                <a:ext uri="{FF2B5EF4-FFF2-40B4-BE49-F238E27FC236}">
                  <a16:creationId xmlns:a16="http://schemas.microsoft.com/office/drawing/2014/main" id="{4A35C342-011C-482B-A9E0-304CD000BBCD}"/>
                </a:ext>
              </a:extLst>
            </p:cNvPr>
            <p:cNvCxnSpPr>
              <a:stCxn id="158" idx="3"/>
              <a:endCxn id="5" idx="2"/>
            </p:cNvCxnSpPr>
            <p:nvPr/>
          </p:nvCxnSpPr>
          <p:spPr>
            <a:xfrm>
              <a:off x="3655842" y="2789884"/>
              <a:ext cx="26961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0" name="Gerade Verbindung mit Pfeil 169">
              <a:extLst>
                <a:ext uri="{FF2B5EF4-FFF2-40B4-BE49-F238E27FC236}">
                  <a16:creationId xmlns:a16="http://schemas.microsoft.com/office/drawing/2014/main" id="{A00BFE2B-6752-4186-9A08-26CBFD213E9F}"/>
                </a:ext>
              </a:extLst>
            </p:cNvPr>
            <p:cNvCxnSpPr>
              <a:stCxn id="12" idx="6"/>
              <a:endCxn id="157" idx="1"/>
            </p:cNvCxnSpPr>
            <p:nvPr/>
          </p:nvCxnSpPr>
          <p:spPr>
            <a:xfrm flipV="1">
              <a:off x="3444680" y="3151704"/>
              <a:ext cx="176873" cy="53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2" name="Gerade Verbindung mit Pfeil 171">
              <a:extLst>
                <a:ext uri="{FF2B5EF4-FFF2-40B4-BE49-F238E27FC236}">
                  <a16:creationId xmlns:a16="http://schemas.microsoft.com/office/drawing/2014/main" id="{173CC756-4DB5-4457-853B-E5D1FF294A83}"/>
                </a:ext>
              </a:extLst>
            </p:cNvPr>
            <p:cNvCxnSpPr>
              <a:stCxn id="157" idx="3"/>
              <a:endCxn id="10" idx="2"/>
            </p:cNvCxnSpPr>
            <p:nvPr/>
          </p:nvCxnSpPr>
          <p:spPr>
            <a:xfrm>
              <a:off x="3655842" y="3151704"/>
              <a:ext cx="276179" cy="53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4" name="Verbinder: gewinkelt 173">
              <a:extLst>
                <a:ext uri="{FF2B5EF4-FFF2-40B4-BE49-F238E27FC236}">
                  <a16:creationId xmlns:a16="http://schemas.microsoft.com/office/drawing/2014/main" id="{935DFBF2-D855-406C-8C3E-1A48829CF096}"/>
                </a:ext>
              </a:extLst>
            </p:cNvPr>
            <p:cNvCxnSpPr>
              <a:stCxn id="14" idx="6"/>
              <a:endCxn id="156" idx="1"/>
            </p:cNvCxnSpPr>
            <p:nvPr/>
          </p:nvCxnSpPr>
          <p:spPr>
            <a:xfrm>
              <a:off x="2705898" y="3164908"/>
              <a:ext cx="218482" cy="396689"/>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6" name="Gerade Verbindung mit Pfeil 175">
              <a:extLst>
                <a:ext uri="{FF2B5EF4-FFF2-40B4-BE49-F238E27FC236}">
                  <a16:creationId xmlns:a16="http://schemas.microsoft.com/office/drawing/2014/main" id="{73EC8009-9CA7-4E12-93E5-6EA078620435}"/>
                </a:ext>
              </a:extLst>
            </p:cNvPr>
            <p:cNvCxnSpPr>
              <a:stCxn id="156" idx="3"/>
              <a:endCxn id="8" idx="2"/>
            </p:cNvCxnSpPr>
            <p:nvPr/>
          </p:nvCxnSpPr>
          <p:spPr>
            <a:xfrm>
              <a:off x="2958669" y="3561597"/>
              <a:ext cx="202205" cy="27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5" name="Gerade Verbindung mit Pfeil 184">
              <a:extLst>
                <a:ext uri="{FF2B5EF4-FFF2-40B4-BE49-F238E27FC236}">
                  <a16:creationId xmlns:a16="http://schemas.microsoft.com/office/drawing/2014/main" id="{A83BAEF6-5290-44DB-A948-D75413475466}"/>
                </a:ext>
              </a:extLst>
            </p:cNvPr>
            <p:cNvCxnSpPr>
              <a:stCxn id="15" idx="6"/>
              <a:endCxn id="150" idx="1"/>
            </p:cNvCxnSpPr>
            <p:nvPr/>
          </p:nvCxnSpPr>
          <p:spPr>
            <a:xfrm flipV="1">
              <a:off x="1977873" y="3161330"/>
              <a:ext cx="255119" cy="80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1" name="Textfeld 320">
              <a:extLst>
                <a:ext uri="{FF2B5EF4-FFF2-40B4-BE49-F238E27FC236}">
                  <a16:creationId xmlns:a16="http://schemas.microsoft.com/office/drawing/2014/main" id="{72DFADA6-9241-40E6-916A-DE120F2234F1}"/>
                </a:ext>
              </a:extLst>
            </p:cNvPr>
            <p:cNvSpPr txBox="1"/>
            <p:nvPr/>
          </p:nvSpPr>
          <p:spPr>
            <a:xfrm>
              <a:off x="1625066" y="2676279"/>
              <a:ext cx="369028" cy="213534"/>
            </a:xfrm>
            <a:prstGeom prst="rect">
              <a:avLst/>
            </a:prstGeom>
            <a:noFill/>
          </p:spPr>
          <p:txBody>
            <a:bodyPr wrap="none" rtlCol="0">
              <a:spAutoFit/>
            </a:bodyPr>
            <a:lstStyle/>
            <a:p>
              <a:r>
                <a:rPr lang="de-DE" sz="1600" dirty="0">
                  <a:highlight>
                    <a:srgbClr val="00FF00"/>
                  </a:highlight>
                </a:rPr>
                <a:t>Start</a:t>
              </a:r>
            </a:p>
          </p:txBody>
        </p:sp>
        <p:sp>
          <p:nvSpPr>
            <p:cNvPr id="334" name="Textfeld 333">
              <a:extLst>
                <a:ext uri="{FF2B5EF4-FFF2-40B4-BE49-F238E27FC236}">
                  <a16:creationId xmlns:a16="http://schemas.microsoft.com/office/drawing/2014/main" id="{4C678A5C-FA3E-4322-8C9E-F5C2C4E2E6FA}"/>
                </a:ext>
              </a:extLst>
            </p:cNvPr>
            <p:cNvSpPr txBox="1"/>
            <p:nvPr/>
          </p:nvSpPr>
          <p:spPr>
            <a:xfrm>
              <a:off x="1733765" y="2919223"/>
              <a:ext cx="267830" cy="235671"/>
            </a:xfrm>
            <a:prstGeom prst="rect">
              <a:avLst/>
            </a:prstGeom>
            <a:noFill/>
          </p:spPr>
          <p:txBody>
            <a:bodyPr wrap="none" rtlCol="0">
              <a:spAutoFit/>
            </a:bodyPr>
            <a:lstStyle/>
            <a:p>
              <a:r>
                <a:rPr lang="de-DE" sz="1600" dirty="0"/>
                <a:t>s1</a:t>
              </a:r>
            </a:p>
          </p:txBody>
        </p:sp>
        <p:sp>
          <p:nvSpPr>
            <p:cNvPr id="335" name="Textfeld 334">
              <a:extLst>
                <a:ext uri="{FF2B5EF4-FFF2-40B4-BE49-F238E27FC236}">
                  <a16:creationId xmlns:a16="http://schemas.microsoft.com/office/drawing/2014/main" id="{D3D0F7FA-D1A9-4373-B35B-77CB016B0F9A}"/>
                </a:ext>
              </a:extLst>
            </p:cNvPr>
            <p:cNvSpPr txBox="1"/>
            <p:nvPr/>
          </p:nvSpPr>
          <p:spPr>
            <a:xfrm>
              <a:off x="2135099" y="2872488"/>
              <a:ext cx="237857" cy="235671"/>
            </a:xfrm>
            <a:prstGeom prst="rect">
              <a:avLst/>
            </a:prstGeom>
            <a:noFill/>
          </p:spPr>
          <p:txBody>
            <a:bodyPr wrap="none" rtlCol="0">
              <a:spAutoFit/>
            </a:bodyPr>
            <a:lstStyle/>
            <a:p>
              <a:r>
                <a:rPr lang="de-DE" sz="1600" dirty="0"/>
                <a:t>t1</a:t>
              </a:r>
            </a:p>
          </p:txBody>
        </p:sp>
        <p:sp>
          <p:nvSpPr>
            <p:cNvPr id="336" name="Textfeld 335">
              <a:extLst>
                <a:ext uri="{FF2B5EF4-FFF2-40B4-BE49-F238E27FC236}">
                  <a16:creationId xmlns:a16="http://schemas.microsoft.com/office/drawing/2014/main" id="{83A38CB8-DE3F-402A-A873-EEAC5CE591F5}"/>
                </a:ext>
              </a:extLst>
            </p:cNvPr>
            <p:cNvSpPr txBox="1"/>
            <p:nvPr/>
          </p:nvSpPr>
          <p:spPr>
            <a:xfrm>
              <a:off x="2470933" y="2899690"/>
              <a:ext cx="267830" cy="235671"/>
            </a:xfrm>
            <a:prstGeom prst="rect">
              <a:avLst/>
            </a:prstGeom>
            <a:noFill/>
          </p:spPr>
          <p:txBody>
            <a:bodyPr wrap="none" rtlCol="0">
              <a:spAutoFit/>
            </a:bodyPr>
            <a:lstStyle/>
            <a:p>
              <a:r>
                <a:rPr lang="de-DE" sz="1600" dirty="0"/>
                <a:t>s2</a:t>
              </a:r>
            </a:p>
          </p:txBody>
        </p:sp>
        <p:sp>
          <p:nvSpPr>
            <p:cNvPr id="337" name="Textfeld 336">
              <a:extLst>
                <a:ext uri="{FF2B5EF4-FFF2-40B4-BE49-F238E27FC236}">
                  <a16:creationId xmlns:a16="http://schemas.microsoft.com/office/drawing/2014/main" id="{6D7E9850-8190-4390-9E81-E8F7C61EC346}"/>
                </a:ext>
              </a:extLst>
            </p:cNvPr>
            <p:cNvSpPr txBox="1"/>
            <p:nvPr/>
          </p:nvSpPr>
          <p:spPr>
            <a:xfrm>
              <a:off x="3173684" y="2553912"/>
              <a:ext cx="267830" cy="235671"/>
            </a:xfrm>
            <a:prstGeom prst="rect">
              <a:avLst/>
            </a:prstGeom>
            <a:noFill/>
          </p:spPr>
          <p:txBody>
            <a:bodyPr wrap="none" rtlCol="0">
              <a:spAutoFit/>
            </a:bodyPr>
            <a:lstStyle/>
            <a:p>
              <a:r>
                <a:rPr lang="de-DE" sz="1600" dirty="0"/>
                <a:t>s3</a:t>
              </a:r>
            </a:p>
          </p:txBody>
        </p:sp>
        <p:sp>
          <p:nvSpPr>
            <p:cNvPr id="338" name="Textfeld 337">
              <a:extLst>
                <a:ext uri="{FF2B5EF4-FFF2-40B4-BE49-F238E27FC236}">
                  <a16:creationId xmlns:a16="http://schemas.microsoft.com/office/drawing/2014/main" id="{5C582A02-53BD-4C46-A1EC-915714B08B57}"/>
                </a:ext>
              </a:extLst>
            </p:cNvPr>
            <p:cNvSpPr txBox="1"/>
            <p:nvPr/>
          </p:nvSpPr>
          <p:spPr>
            <a:xfrm>
              <a:off x="3910852" y="2534378"/>
              <a:ext cx="267830" cy="235671"/>
            </a:xfrm>
            <a:prstGeom prst="rect">
              <a:avLst/>
            </a:prstGeom>
            <a:noFill/>
          </p:spPr>
          <p:txBody>
            <a:bodyPr wrap="none" rtlCol="0">
              <a:spAutoFit/>
            </a:bodyPr>
            <a:lstStyle/>
            <a:p>
              <a:r>
                <a:rPr lang="de-DE" sz="1600" dirty="0"/>
                <a:t>s6</a:t>
              </a:r>
            </a:p>
          </p:txBody>
        </p:sp>
        <p:sp>
          <p:nvSpPr>
            <p:cNvPr id="339" name="Textfeld 338">
              <a:extLst>
                <a:ext uri="{FF2B5EF4-FFF2-40B4-BE49-F238E27FC236}">
                  <a16:creationId xmlns:a16="http://schemas.microsoft.com/office/drawing/2014/main" id="{4AB7BA15-0824-4FF3-A891-0411DFDF275A}"/>
                </a:ext>
              </a:extLst>
            </p:cNvPr>
            <p:cNvSpPr txBox="1"/>
            <p:nvPr/>
          </p:nvSpPr>
          <p:spPr>
            <a:xfrm>
              <a:off x="3184715" y="2900605"/>
              <a:ext cx="267830" cy="235671"/>
            </a:xfrm>
            <a:prstGeom prst="rect">
              <a:avLst/>
            </a:prstGeom>
            <a:noFill/>
          </p:spPr>
          <p:txBody>
            <a:bodyPr wrap="none" rtlCol="0">
              <a:spAutoFit/>
            </a:bodyPr>
            <a:lstStyle/>
            <a:p>
              <a:r>
                <a:rPr lang="de-DE" sz="1600" dirty="0"/>
                <a:t>s4</a:t>
              </a:r>
            </a:p>
          </p:txBody>
        </p:sp>
        <p:sp>
          <p:nvSpPr>
            <p:cNvPr id="340" name="Textfeld 339">
              <a:extLst>
                <a:ext uri="{FF2B5EF4-FFF2-40B4-BE49-F238E27FC236}">
                  <a16:creationId xmlns:a16="http://schemas.microsoft.com/office/drawing/2014/main" id="{4DD65385-76FD-40C8-A01D-3BC0F56DABEC}"/>
                </a:ext>
              </a:extLst>
            </p:cNvPr>
            <p:cNvSpPr txBox="1"/>
            <p:nvPr/>
          </p:nvSpPr>
          <p:spPr>
            <a:xfrm>
              <a:off x="3921883" y="2881071"/>
              <a:ext cx="267830" cy="235671"/>
            </a:xfrm>
            <a:prstGeom prst="rect">
              <a:avLst/>
            </a:prstGeom>
            <a:noFill/>
          </p:spPr>
          <p:txBody>
            <a:bodyPr wrap="none" rtlCol="0">
              <a:spAutoFit/>
            </a:bodyPr>
            <a:lstStyle/>
            <a:p>
              <a:r>
                <a:rPr lang="de-DE" sz="1600" dirty="0"/>
                <a:t>s7</a:t>
              </a:r>
            </a:p>
          </p:txBody>
        </p:sp>
        <p:sp>
          <p:nvSpPr>
            <p:cNvPr id="341" name="Textfeld 340">
              <a:extLst>
                <a:ext uri="{FF2B5EF4-FFF2-40B4-BE49-F238E27FC236}">
                  <a16:creationId xmlns:a16="http://schemas.microsoft.com/office/drawing/2014/main" id="{F4696626-9333-4484-AF8F-292F06879902}"/>
                </a:ext>
              </a:extLst>
            </p:cNvPr>
            <p:cNvSpPr txBox="1"/>
            <p:nvPr/>
          </p:nvSpPr>
          <p:spPr>
            <a:xfrm>
              <a:off x="3184715" y="3322468"/>
              <a:ext cx="267830" cy="235671"/>
            </a:xfrm>
            <a:prstGeom prst="rect">
              <a:avLst/>
            </a:prstGeom>
            <a:noFill/>
          </p:spPr>
          <p:txBody>
            <a:bodyPr wrap="none" rtlCol="0">
              <a:spAutoFit/>
            </a:bodyPr>
            <a:lstStyle/>
            <a:p>
              <a:r>
                <a:rPr lang="de-DE" sz="1600" dirty="0"/>
                <a:t>s5</a:t>
              </a:r>
            </a:p>
          </p:txBody>
        </p:sp>
        <p:sp>
          <p:nvSpPr>
            <p:cNvPr id="343" name="Textfeld 342">
              <a:extLst>
                <a:ext uri="{FF2B5EF4-FFF2-40B4-BE49-F238E27FC236}">
                  <a16:creationId xmlns:a16="http://schemas.microsoft.com/office/drawing/2014/main" id="{AD8C9406-47B1-4ED8-9DCC-366D0A360202}"/>
                </a:ext>
              </a:extLst>
            </p:cNvPr>
            <p:cNvSpPr txBox="1"/>
            <p:nvPr/>
          </p:nvSpPr>
          <p:spPr>
            <a:xfrm>
              <a:off x="3520756" y="2489527"/>
              <a:ext cx="237857" cy="235671"/>
            </a:xfrm>
            <a:prstGeom prst="rect">
              <a:avLst/>
            </a:prstGeom>
            <a:noFill/>
          </p:spPr>
          <p:txBody>
            <a:bodyPr wrap="none" rtlCol="0">
              <a:spAutoFit/>
            </a:bodyPr>
            <a:lstStyle/>
            <a:p>
              <a:r>
                <a:rPr lang="de-DE" sz="1600" dirty="0"/>
                <a:t>t4</a:t>
              </a:r>
            </a:p>
          </p:txBody>
        </p:sp>
        <p:sp>
          <p:nvSpPr>
            <p:cNvPr id="344" name="Textfeld 343">
              <a:extLst>
                <a:ext uri="{FF2B5EF4-FFF2-40B4-BE49-F238E27FC236}">
                  <a16:creationId xmlns:a16="http://schemas.microsoft.com/office/drawing/2014/main" id="{80AC5F33-3841-402F-AB48-038F55579316}"/>
                </a:ext>
              </a:extLst>
            </p:cNvPr>
            <p:cNvSpPr txBox="1"/>
            <p:nvPr/>
          </p:nvSpPr>
          <p:spPr>
            <a:xfrm>
              <a:off x="3555557" y="3259378"/>
              <a:ext cx="237857" cy="235671"/>
            </a:xfrm>
            <a:prstGeom prst="rect">
              <a:avLst/>
            </a:prstGeom>
            <a:noFill/>
          </p:spPr>
          <p:txBody>
            <a:bodyPr wrap="none" rtlCol="0">
              <a:spAutoFit/>
            </a:bodyPr>
            <a:lstStyle/>
            <a:p>
              <a:r>
                <a:rPr lang="de-DE" sz="1600" dirty="0"/>
                <a:t>t5</a:t>
              </a:r>
            </a:p>
          </p:txBody>
        </p:sp>
        <p:sp>
          <p:nvSpPr>
            <p:cNvPr id="345" name="Textfeld 344">
              <a:extLst>
                <a:ext uri="{FF2B5EF4-FFF2-40B4-BE49-F238E27FC236}">
                  <a16:creationId xmlns:a16="http://schemas.microsoft.com/office/drawing/2014/main" id="{1B0E23A4-F4E7-4217-A6CD-E344EE670507}"/>
                </a:ext>
              </a:extLst>
            </p:cNvPr>
            <p:cNvSpPr txBox="1"/>
            <p:nvPr/>
          </p:nvSpPr>
          <p:spPr>
            <a:xfrm>
              <a:off x="2827731" y="2860377"/>
              <a:ext cx="237857" cy="235671"/>
            </a:xfrm>
            <a:prstGeom prst="rect">
              <a:avLst/>
            </a:prstGeom>
            <a:noFill/>
          </p:spPr>
          <p:txBody>
            <a:bodyPr wrap="none" rtlCol="0">
              <a:spAutoFit/>
            </a:bodyPr>
            <a:lstStyle/>
            <a:p>
              <a:r>
                <a:rPr lang="de-DE" sz="1600" dirty="0"/>
                <a:t>t2</a:t>
              </a:r>
            </a:p>
          </p:txBody>
        </p:sp>
        <p:sp>
          <p:nvSpPr>
            <p:cNvPr id="346" name="Textfeld 345">
              <a:extLst>
                <a:ext uri="{FF2B5EF4-FFF2-40B4-BE49-F238E27FC236}">
                  <a16:creationId xmlns:a16="http://schemas.microsoft.com/office/drawing/2014/main" id="{B64D9443-F453-4606-875C-009D1A89F1B2}"/>
                </a:ext>
              </a:extLst>
            </p:cNvPr>
            <p:cNvSpPr txBox="1"/>
            <p:nvPr/>
          </p:nvSpPr>
          <p:spPr>
            <a:xfrm>
              <a:off x="2827731" y="3282750"/>
              <a:ext cx="237857" cy="235671"/>
            </a:xfrm>
            <a:prstGeom prst="rect">
              <a:avLst/>
            </a:prstGeom>
            <a:noFill/>
          </p:spPr>
          <p:txBody>
            <a:bodyPr wrap="none" rtlCol="0">
              <a:spAutoFit/>
            </a:bodyPr>
            <a:lstStyle/>
            <a:p>
              <a:r>
                <a:rPr lang="de-DE" sz="1600" dirty="0"/>
                <a:t>t3</a:t>
              </a:r>
            </a:p>
          </p:txBody>
        </p:sp>
      </p:grpSp>
      <p:grpSp>
        <p:nvGrpSpPr>
          <p:cNvPr id="6" name="Gruppieren 5">
            <a:extLst>
              <a:ext uri="{FF2B5EF4-FFF2-40B4-BE49-F238E27FC236}">
                <a16:creationId xmlns:a16="http://schemas.microsoft.com/office/drawing/2014/main" id="{BD7128B9-3603-4DEE-B2AA-7C4FD6DF40A9}"/>
              </a:ext>
            </a:extLst>
          </p:cNvPr>
          <p:cNvGrpSpPr/>
          <p:nvPr/>
        </p:nvGrpSpPr>
        <p:grpSpPr>
          <a:xfrm>
            <a:off x="2213008" y="4117212"/>
            <a:ext cx="4367673" cy="2192141"/>
            <a:chOff x="2213009" y="5149751"/>
            <a:chExt cx="2508343" cy="1159602"/>
          </a:xfrm>
        </p:grpSpPr>
        <p:sp>
          <p:nvSpPr>
            <p:cNvPr id="186" name="Ellipse 185">
              <a:extLst>
                <a:ext uri="{FF2B5EF4-FFF2-40B4-BE49-F238E27FC236}">
                  <a16:creationId xmlns:a16="http://schemas.microsoft.com/office/drawing/2014/main" id="{7708C0C2-E40F-4031-B370-5BD26EE01F4D}"/>
                </a:ext>
              </a:extLst>
            </p:cNvPr>
            <p:cNvSpPr/>
            <p:nvPr/>
          </p:nvSpPr>
          <p:spPr>
            <a:xfrm>
              <a:off x="4449563" y="5367737"/>
              <a:ext cx="265227" cy="13538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87" name="Ellipse 186">
              <a:extLst>
                <a:ext uri="{FF2B5EF4-FFF2-40B4-BE49-F238E27FC236}">
                  <a16:creationId xmlns:a16="http://schemas.microsoft.com/office/drawing/2014/main" id="{009D2CFF-F902-49FE-9B94-77DDBE6F8863}"/>
                </a:ext>
              </a:extLst>
            </p:cNvPr>
            <p:cNvSpPr/>
            <p:nvPr/>
          </p:nvSpPr>
          <p:spPr>
            <a:xfrm>
              <a:off x="3675658" y="5358007"/>
              <a:ext cx="265227" cy="13538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88" name="Ellipse 187">
              <a:extLst>
                <a:ext uri="{FF2B5EF4-FFF2-40B4-BE49-F238E27FC236}">
                  <a16:creationId xmlns:a16="http://schemas.microsoft.com/office/drawing/2014/main" id="{3C807F0A-B2A7-4EB4-957D-84729025F1CE}"/>
                </a:ext>
              </a:extLst>
            </p:cNvPr>
            <p:cNvSpPr/>
            <p:nvPr/>
          </p:nvSpPr>
          <p:spPr>
            <a:xfrm>
              <a:off x="3684978" y="6142219"/>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89" name="Ellipse 188">
              <a:extLst>
                <a:ext uri="{FF2B5EF4-FFF2-40B4-BE49-F238E27FC236}">
                  <a16:creationId xmlns:a16="http://schemas.microsoft.com/office/drawing/2014/main" id="{D8CC7C89-52BB-4008-BDAA-47AE1A848E49}"/>
                </a:ext>
              </a:extLst>
            </p:cNvPr>
            <p:cNvSpPr/>
            <p:nvPr/>
          </p:nvSpPr>
          <p:spPr>
            <a:xfrm>
              <a:off x="4456125" y="5734858"/>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90" name="Ellipse 189">
              <a:extLst>
                <a:ext uri="{FF2B5EF4-FFF2-40B4-BE49-F238E27FC236}">
                  <a16:creationId xmlns:a16="http://schemas.microsoft.com/office/drawing/2014/main" id="{92B74D7A-ACA6-45FB-8CFC-64BA90D8C4DF}"/>
                </a:ext>
              </a:extLst>
            </p:cNvPr>
            <p:cNvSpPr/>
            <p:nvPr/>
          </p:nvSpPr>
          <p:spPr>
            <a:xfrm>
              <a:off x="3703557" y="5734858"/>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91" name="Ellipse 190">
              <a:extLst>
                <a:ext uri="{FF2B5EF4-FFF2-40B4-BE49-F238E27FC236}">
                  <a16:creationId xmlns:a16="http://schemas.microsoft.com/office/drawing/2014/main" id="{DD4F21FF-4CEA-4FFE-8453-91D3FEFD6851}"/>
                </a:ext>
              </a:extLst>
            </p:cNvPr>
            <p:cNvSpPr/>
            <p:nvPr/>
          </p:nvSpPr>
          <p:spPr>
            <a:xfrm>
              <a:off x="2964776" y="5742761"/>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92" name="Ellipse 191">
              <a:extLst>
                <a:ext uri="{FF2B5EF4-FFF2-40B4-BE49-F238E27FC236}">
                  <a16:creationId xmlns:a16="http://schemas.microsoft.com/office/drawing/2014/main" id="{3A8CE77B-3BEF-4CD5-88EC-26815F798E16}"/>
                </a:ext>
              </a:extLst>
            </p:cNvPr>
            <p:cNvSpPr/>
            <p:nvPr/>
          </p:nvSpPr>
          <p:spPr>
            <a:xfrm>
              <a:off x="2236751" y="5747243"/>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93" name="Ellipse 192">
              <a:extLst>
                <a:ext uri="{FF2B5EF4-FFF2-40B4-BE49-F238E27FC236}">
                  <a16:creationId xmlns:a16="http://schemas.microsoft.com/office/drawing/2014/main" id="{6E60F000-7EF6-43AC-B949-2BE293B3CFD8}"/>
                </a:ext>
              </a:extLst>
            </p:cNvPr>
            <p:cNvSpPr/>
            <p:nvPr/>
          </p:nvSpPr>
          <p:spPr>
            <a:xfrm>
              <a:off x="3053129" y="5775843"/>
              <a:ext cx="111687" cy="67692"/>
            </a:xfrm>
            <a:prstGeom prst="ellipse">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97" name="Rechteck 196">
              <a:extLst>
                <a:ext uri="{FF2B5EF4-FFF2-40B4-BE49-F238E27FC236}">
                  <a16:creationId xmlns:a16="http://schemas.microsoft.com/office/drawing/2014/main" id="{E8C5B2EA-1AE5-4BA1-ACBA-C26577705CA9}"/>
                </a:ext>
              </a:extLst>
            </p:cNvPr>
            <p:cNvSpPr/>
            <p:nvPr/>
          </p:nvSpPr>
          <p:spPr>
            <a:xfrm>
              <a:off x="2757097" y="5704664"/>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200"/>
            </a:p>
          </p:txBody>
        </p:sp>
        <p:cxnSp>
          <p:nvCxnSpPr>
            <p:cNvPr id="198" name="Gerade Verbindung mit Pfeil 197">
              <a:extLst>
                <a:ext uri="{FF2B5EF4-FFF2-40B4-BE49-F238E27FC236}">
                  <a16:creationId xmlns:a16="http://schemas.microsoft.com/office/drawing/2014/main" id="{B5E9D60F-E275-4732-9D95-C885C3B7EBAE}"/>
                </a:ext>
              </a:extLst>
            </p:cNvPr>
            <p:cNvCxnSpPr>
              <a:stCxn id="197" idx="3"/>
              <a:endCxn id="191" idx="2"/>
            </p:cNvCxnSpPr>
            <p:nvPr/>
          </p:nvCxnSpPr>
          <p:spPr>
            <a:xfrm>
              <a:off x="2791386" y="5806875"/>
              <a:ext cx="173390" cy="35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9" name="Rechteck 198">
              <a:extLst>
                <a:ext uri="{FF2B5EF4-FFF2-40B4-BE49-F238E27FC236}">
                  <a16:creationId xmlns:a16="http://schemas.microsoft.com/office/drawing/2014/main" id="{9EFD4C33-33C4-47E2-AE60-9702BD6A9A6B}"/>
                </a:ext>
              </a:extLst>
            </p:cNvPr>
            <p:cNvSpPr/>
            <p:nvPr/>
          </p:nvSpPr>
          <p:spPr>
            <a:xfrm>
              <a:off x="3448484" y="5709238"/>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200"/>
            </a:p>
          </p:txBody>
        </p:sp>
        <p:sp>
          <p:nvSpPr>
            <p:cNvPr id="200" name="Rechteck 199">
              <a:extLst>
                <a:ext uri="{FF2B5EF4-FFF2-40B4-BE49-F238E27FC236}">
                  <a16:creationId xmlns:a16="http://schemas.microsoft.com/office/drawing/2014/main" id="{F57CA059-3FDB-46DF-8CD2-BA5A000BB45A}"/>
                </a:ext>
              </a:extLst>
            </p:cNvPr>
            <p:cNvSpPr/>
            <p:nvPr/>
          </p:nvSpPr>
          <p:spPr>
            <a:xfrm>
              <a:off x="3448484" y="6104931"/>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200"/>
            </a:p>
          </p:txBody>
        </p:sp>
        <p:sp>
          <p:nvSpPr>
            <p:cNvPr id="201" name="Rechteck 200">
              <a:extLst>
                <a:ext uri="{FF2B5EF4-FFF2-40B4-BE49-F238E27FC236}">
                  <a16:creationId xmlns:a16="http://schemas.microsoft.com/office/drawing/2014/main" id="{7E9F1656-6B61-4F36-9F40-C06C9EA3BD9D}"/>
                </a:ext>
              </a:extLst>
            </p:cNvPr>
            <p:cNvSpPr/>
            <p:nvPr/>
          </p:nvSpPr>
          <p:spPr>
            <a:xfrm>
              <a:off x="4145657" y="5695038"/>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200"/>
            </a:p>
          </p:txBody>
        </p:sp>
        <p:sp>
          <p:nvSpPr>
            <p:cNvPr id="202" name="Rechteck 201">
              <a:extLst>
                <a:ext uri="{FF2B5EF4-FFF2-40B4-BE49-F238E27FC236}">
                  <a16:creationId xmlns:a16="http://schemas.microsoft.com/office/drawing/2014/main" id="{702C795C-BB2B-4810-AE86-8040A254A21A}"/>
                </a:ext>
              </a:extLst>
            </p:cNvPr>
            <p:cNvSpPr/>
            <p:nvPr/>
          </p:nvSpPr>
          <p:spPr>
            <a:xfrm>
              <a:off x="4145657" y="5333218"/>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200"/>
            </a:p>
          </p:txBody>
        </p:sp>
        <p:cxnSp>
          <p:nvCxnSpPr>
            <p:cNvPr id="203" name="Verbinder: gewinkelt 202">
              <a:extLst>
                <a:ext uri="{FF2B5EF4-FFF2-40B4-BE49-F238E27FC236}">
                  <a16:creationId xmlns:a16="http://schemas.microsoft.com/office/drawing/2014/main" id="{204DCFF9-3139-414F-995F-4E3137609B85}"/>
                </a:ext>
              </a:extLst>
            </p:cNvPr>
            <p:cNvCxnSpPr>
              <a:stCxn id="191" idx="6"/>
              <a:endCxn id="199" idx="1"/>
            </p:cNvCxnSpPr>
            <p:nvPr/>
          </p:nvCxnSpPr>
          <p:spPr>
            <a:xfrm>
              <a:off x="3230003" y="5810453"/>
              <a:ext cx="218482" cy="996"/>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4" name="Gerade Verbindung mit Pfeil 203">
              <a:extLst>
                <a:ext uri="{FF2B5EF4-FFF2-40B4-BE49-F238E27FC236}">
                  <a16:creationId xmlns:a16="http://schemas.microsoft.com/office/drawing/2014/main" id="{CAE0108A-F5C0-4608-AEBD-0F7BEBA07EC3}"/>
                </a:ext>
              </a:extLst>
            </p:cNvPr>
            <p:cNvCxnSpPr>
              <a:stCxn id="199" idx="3"/>
              <a:endCxn id="190" idx="2"/>
            </p:cNvCxnSpPr>
            <p:nvPr/>
          </p:nvCxnSpPr>
          <p:spPr>
            <a:xfrm flipV="1">
              <a:off x="3482774" y="5802550"/>
              <a:ext cx="220784" cy="88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5" name="Verbinder: gewinkelt 204">
              <a:extLst>
                <a:ext uri="{FF2B5EF4-FFF2-40B4-BE49-F238E27FC236}">
                  <a16:creationId xmlns:a16="http://schemas.microsoft.com/office/drawing/2014/main" id="{8319AB4C-36AD-4380-8051-44A3319ACE96}"/>
                </a:ext>
              </a:extLst>
            </p:cNvPr>
            <p:cNvCxnSpPr>
              <a:stCxn id="199" idx="3"/>
              <a:endCxn id="187" idx="2"/>
            </p:cNvCxnSpPr>
            <p:nvPr/>
          </p:nvCxnSpPr>
          <p:spPr>
            <a:xfrm flipV="1">
              <a:off x="3482774" y="5425699"/>
              <a:ext cx="192884" cy="385750"/>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6" name="Gerade Verbindung mit Pfeil 205">
              <a:extLst>
                <a:ext uri="{FF2B5EF4-FFF2-40B4-BE49-F238E27FC236}">
                  <a16:creationId xmlns:a16="http://schemas.microsoft.com/office/drawing/2014/main" id="{A9A7F33D-6CBC-4E8F-B508-6BF1155DD876}"/>
                </a:ext>
              </a:extLst>
            </p:cNvPr>
            <p:cNvCxnSpPr>
              <a:stCxn id="187" idx="6"/>
              <a:endCxn id="202" idx="1"/>
            </p:cNvCxnSpPr>
            <p:nvPr/>
          </p:nvCxnSpPr>
          <p:spPr>
            <a:xfrm>
              <a:off x="3940885" y="5425699"/>
              <a:ext cx="204773" cy="97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7" name="Gerade Verbindung mit Pfeil 206">
              <a:extLst>
                <a:ext uri="{FF2B5EF4-FFF2-40B4-BE49-F238E27FC236}">
                  <a16:creationId xmlns:a16="http://schemas.microsoft.com/office/drawing/2014/main" id="{6C6E357A-123A-4875-B605-909FE452CCA9}"/>
                </a:ext>
              </a:extLst>
            </p:cNvPr>
            <p:cNvCxnSpPr>
              <a:stCxn id="202" idx="3"/>
              <a:endCxn id="186" idx="2"/>
            </p:cNvCxnSpPr>
            <p:nvPr/>
          </p:nvCxnSpPr>
          <p:spPr>
            <a:xfrm>
              <a:off x="4179947" y="5435429"/>
              <a:ext cx="26961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8" name="Gerade Verbindung mit Pfeil 207">
              <a:extLst>
                <a:ext uri="{FF2B5EF4-FFF2-40B4-BE49-F238E27FC236}">
                  <a16:creationId xmlns:a16="http://schemas.microsoft.com/office/drawing/2014/main" id="{19BAAD0C-6E9F-4630-A40B-AFA15EA0234D}"/>
                </a:ext>
              </a:extLst>
            </p:cNvPr>
            <p:cNvCxnSpPr>
              <a:stCxn id="190" idx="6"/>
              <a:endCxn id="201" idx="1"/>
            </p:cNvCxnSpPr>
            <p:nvPr/>
          </p:nvCxnSpPr>
          <p:spPr>
            <a:xfrm flipV="1">
              <a:off x="3968784" y="5797248"/>
              <a:ext cx="176873" cy="53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9" name="Gerade Verbindung mit Pfeil 208">
              <a:extLst>
                <a:ext uri="{FF2B5EF4-FFF2-40B4-BE49-F238E27FC236}">
                  <a16:creationId xmlns:a16="http://schemas.microsoft.com/office/drawing/2014/main" id="{B039D190-429E-487A-BFA6-ACB3D93F7D40}"/>
                </a:ext>
              </a:extLst>
            </p:cNvPr>
            <p:cNvCxnSpPr>
              <a:stCxn id="201" idx="3"/>
              <a:endCxn id="189" idx="2"/>
            </p:cNvCxnSpPr>
            <p:nvPr/>
          </p:nvCxnSpPr>
          <p:spPr>
            <a:xfrm>
              <a:off x="4179947" y="5797248"/>
              <a:ext cx="276179" cy="53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Verbinder: gewinkelt 209">
              <a:extLst>
                <a:ext uri="{FF2B5EF4-FFF2-40B4-BE49-F238E27FC236}">
                  <a16:creationId xmlns:a16="http://schemas.microsoft.com/office/drawing/2014/main" id="{8F2A6E22-447C-4A0C-BAFE-FC673B740E2F}"/>
                </a:ext>
              </a:extLst>
            </p:cNvPr>
            <p:cNvCxnSpPr>
              <a:stCxn id="191" idx="6"/>
              <a:endCxn id="200" idx="1"/>
            </p:cNvCxnSpPr>
            <p:nvPr/>
          </p:nvCxnSpPr>
          <p:spPr>
            <a:xfrm>
              <a:off x="3230003" y="5810453"/>
              <a:ext cx="218482" cy="396689"/>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1" name="Gerade Verbindung mit Pfeil 210">
              <a:extLst>
                <a:ext uri="{FF2B5EF4-FFF2-40B4-BE49-F238E27FC236}">
                  <a16:creationId xmlns:a16="http://schemas.microsoft.com/office/drawing/2014/main" id="{FA0F164F-EFE9-44CC-A772-AEF9471973EE}"/>
                </a:ext>
              </a:extLst>
            </p:cNvPr>
            <p:cNvCxnSpPr>
              <a:stCxn id="200" idx="3"/>
              <a:endCxn id="188" idx="2"/>
            </p:cNvCxnSpPr>
            <p:nvPr/>
          </p:nvCxnSpPr>
          <p:spPr>
            <a:xfrm>
              <a:off x="3482774" y="6207142"/>
              <a:ext cx="202205" cy="27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2" name="Gerade Verbindung mit Pfeil 211">
              <a:extLst>
                <a:ext uri="{FF2B5EF4-FFF2-40B4-BE49-F238E27FC236}">
                  <a16:creationId xmlns:a16="http://schemas.microsoft.com/office/drawing/2014/main" id="{9AEB1CEC-7471-4D36-8D3A-6D9F93BDA079}"/>
                </a:ext>
              </a:extLst>
            </p:cNvPr>
            <p:cNvCxnSpPr>
              <a:stCxn id="192" idx="6"/>
              <a:endCxn id="197" idx="1"/>
            </p:cNvCxnSpPr>
            <p:nvPr/>
          </p:nvCxnSpPr>
          <p:spPr>
            <a:xfrm flipV="1">
              <a:off x="2501978" y="5806875"/>
              <a:ext cx="255119" cy="80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2" name="Textfeld 321">
              <a:extLst>
                <a:ext uri="{FF2B5EF4-FFF2-40B4-BE49-F238E27FC236}">
                  <a16:creationId xmlns:a16="http://schemas.microsoft.com/office/drawing/2014/main" id="{42059B6F-F868-4866-ABC6-5F6F505E3771}"/>
                </a:ext>
              </a:extLst>
            </p:cNvPr>
            <p:cNvSpPr txBox="1"/>
            <p:nvPr/>
          </p:nvSpPr>
          <p:spPr>
            <a:xfrm>
              <a:off x="2213009" y="5331553"/>
              <a:ext cx="607859" cy="195370"/>
            </a:xfrm>
            <a:prstGeom prst="rect">
              <a:avLst/>
            </a:prstGeom>
            <a:noFill/>
          </p:spPr>
          <p:txBody>
            <a:bodyPr wrap="square" rtlCol="0">
              <a:spAutoFit/>
            </a:bodyPr>
            <a:lstStyle/>
            <a:p>
              <a:r>
                <a:rPr lang="de-DE" dirty="0">
                  <a:highlight>
                    <a:srgbClr val="00FF00"/>
                  </a:highlight>
                </a:rPr>
                <a:t>Schritt 1</a:t>
              </a:r>
            </a:p>
          </p:txBody>
        </p:sp>
        <p:grpSp>
          <p:nvGrpSpPr>
            <p:cNvPr id="3" name="Gruppieren 2">
              <a:extLst>
                <a:ext uri="{FF2B5EF4-FFF2-40B4-BE49-F238E27FC236}">
                  <a16:creationId xmlns:a16="http://schemas.microsoft.com/office/drawing/2014/main" id="{D8C8CD9C-4E8C-4C72-A584-5C0DD839C1B3}"/>
                </a:ext>
              </a:extLst>
            </p:cNvPr>
            <p:cNvGrpSpPr/>
            <p:nvPr/>
          </p:nvGrpSpPr>
          <p:grpSpPr>
            <a:xfrm>
              <a:off x="2247359" y="5149751"/>
              <a:ext cx="2449113" cy="1045173"/>
              <a:chOff x="4788458" y="2482745"/>
              <a:chExt cx="2449113" cy="1045173"/>
            </a:xfrm>
          </p:grpSpPr>
          <p:sp>
            <p:nvSpPr>
              <p:cNvPr id="347" name="Textfeld 346">
                <a:extLst>
                  <a:ext uri="{FF2B5EF4-FFF2-40B4-BE49-F238E27FC236}">
                    <a16:creationId xmlns:a16="http://schemas.microsoft.com/office/drawing/2014/main" id="{0973B98C-E864-417C-B31E-2B91698FC2EA}"/>
                  </a:ext>
                </a:extLst>
              </p:cNvPr>
              <p:cNvSpPr txBox="1"/>
              <p:nvPr/>
            </p:nvSpPr>
            <p:spPr>
              <a:xfrm>
                <a:off x="4788458" y="2912441"/>
                <a:ext cx="260995" cy="212233"/>
              </a:xfrm>
              <a:prstGeom prst="rect">
                <a:avLst/>
              </a:prstGeom>
              <a:noFill/>
            </p:spPr>
            <p:txBody>
              <a:bodyPr wrap="none" rtlCol="0">
                <a:spAutoFit/>
              </a:bodyPr>
              <a:lstStyle/>
              <a:p>
                <a:r>
                  <a:rPr lang="de-DE" dirty="0"/>
                  <a:t>s1</a:t>
                </a:r>
              </a:p>
            </p:txBody>
          </p:sp>
          <p:sp>
            <p:nvSpPr>
              <p:cNvPr id="348" name="Textfeld 347">
                <a:extLst>
                  <a:ext uri="{FF2B5EF4-FFF2-40B4-BE49-F238E27FC236}">
                    <a16:creationId xmlns:a16="http://schemas.microsoft.com/office/drawing/2014/main" id="{8427786C-303B-43F0-8074-5FAD30EB8268}"/>
                  </a:ext>
                </a:extLst>
              </p:cNvPr>
              <p:cNvSpPr txBox="1"/>
              <p:nvPr/>
            </p:nvSpPr>
            <p:spPr>
              <a:xfrm>
                <a:off x="5189792" y="2865706"/>
                <a:ext cx="229738" cy="212233"/>
              </a:xfrm>
              <a:prstGeom prst="rect">
                <a:avLst/>
              </a:prstGeom>
              <a:noFill/>
            </p:spPr>
            <p:txBody>
              <a:bodyPr wrap="none" rtlCol="0">
                <a:spAutoFit/>
              </a:bodyPr>
              <a:lstStyle/>
              <a:p>
                <a:r>
                  <a:rPr lang="de-DE" dirty="0"/>
                  <a:t>t1</a:t>
                </a:r>
              </a:p>
            </p:txBody>
          </p:sp>
          <p:sp>
            <p:nvSpPr>
              <p:cNvPr id="349" name="Textfeld 348">
                <a:extLst>
                  <a:ext uri="{FF2B5EF4-FFF2-40B4-BE49-F238E27FC236}">
                    <a16:creationId xmlns:a16="http://schemas.microsoft.com/office/drawing/2014/main" id="{D7D8FF49-94D0-4774-A8BC-A4585F622627}"/>
                  </a:ext>
                </a:extLst>
              </p:cNvPr>
              <p:cNvSpPr txBox="1"/>
              <p:nvPr/>
            </p:nvSpPr>
            <p:spPr>
              <a:xfrm>
                <a:off x="5525626" y="2892907"/>
                <a:ext cx="260995" cy="212233"/>
              </a:xfrm>
              <a:prstGeom prst="rect">
                <a:avLst/>
              </a:prstGeom>
              <a:noFill/>
            </p:spPr>
            <p:txBody>
              <a:bodyPr wrap="none" rtlCol="0">
                <a:spAutoFit/>
              </a:bodyPr>
              <a:lstStyle/>
              <a:p>
                <a:r>
                  <a:rPr lang="de-DE" dirty="0"/>
                  <a:t>s2</a:t>
                </a:r>
              </a:p>
            </p:txBody>
          </p:sp>
          <p:sp>
            <p:nvSpPr>
              <p:cNvPr id="350" name="Textfeld 349">
                <a:extLst>
                  <a:ext uri="{FF2B5EF4-FFF2-40B4-BE49-F238E27FC236}">
                    <a16:creationId xmlns:a16="http://schemas.microsoft.com/office/drawing/2014/main" id="{EF35232B-B354-4986-B325-7F00E388CF14}"/>
                  </a:ext>
                </a:extLst>
              </p:cNvPr>
              <p:cNvSpPr txBox="1"/>
              <p:nvPr/>
            </p:nvSpPr>
            <p:spPr>
              <a:xfrm>
                <a:off x="6241409" y="2524427"/>
                <a:ext cx="260995" cy="212233"/>
              </a:xfrm>
              <a:prstGeom prst="rect">
                <a:avLst/>
              </a:prstGeom>
              <a:noFill/>
            </p:spPr>
            <p:txBody>
              <a:bodyPr wrap="none" rtlCol="0">
                <a:spAutoFit/>
              </a:bodyPr>
              <a:lstStyle/>
              <a:p>
                <a:r>
                  <a:rPr lang="de-DE" dirty="0"/>
                  <a:t>s3</a:t>
                </a:r>
              </a:p>
            </p:txBody>
          </p:sp>
          <p:sp>
            <p:nvSpPr>
              <p:cNvPr id="351" name="Textfeld 350">
                <a:extLst>
                  <a:ext uri="{FF2B5EF4-FFF2-40B4-BE49-F238E27FC236}">
                    <a16:creationId xmlns:a16="http://schemas.microsoft.com/office/drawing/2014/main" id="{E5623549-2FE7-4C12-B910-368FCF116184}"/>
                  </a:ext>
                </a:extLst>
              </p:cNvPr>
              <p:cNvSpPr txBox="1"/>
              <p:nvPr/>
            </p:nvSpPr>
            <p:spPr>
              <a:xfrm>
                <a:off x="6965545" y="2527596"/>
                <a:ext cx="260995" cy="212233"/>
              </a:xfrm>
              <a:prstGeom prst="rect">
                <a:avLst/>
              </a:prstGeom>
              <a:noFill/>
            </p:spPr>
            <p:txBody>
              <a:bodyPr wrap="none" rtlCol="0">
                <a:spAutoFit/>
              </a:bodyPr>
              <a:lstStyle/>
              <a:p>
                <a:r>
                  <a:rPr lang="de-DE" dirty="0"/>
                  <a:t>s6</a:t>
                </a:r>
              </a:p>
            </p:txBody>
          </p:sp>
          <p:sp>
            <p:nvSpPr>
              <p:cNvPr id="352" name="Textfeld 351">
                <a:extLst>
                  <a:ext uri="{FF2B5EF4-FFF2-40B4-BE49-F238E27FC236}">
                    <a16:creationId xmlns:a16="http://schemas.microsoft.com/office/drawing/2014/main" id="{53EF50AD-702C-4D81-BC08-4B3B777746DE}"/>
                  </a:ext>
                </a:extLst>
              </p:cNvPr>
              <p:cNvSpPr txBox="1"/>
              <p:nvPr/>
            </p:nvSpPr>
            <p:spPr>
              <a:xfrm>
                <a:off x="6239408" y="2893822"/>
                <a:ext cx="260995" cy="212233"/>
              </a:xfrm>
              <a:prstGeom prst="rect">
                <a:avLst/>
              </a:prstGeom>
              <a:noFill/>
            </p:spPr>
            <p:txBody>
              <a:bodyPr wrap="none" rtlCol="0">
                <a:spAutoFit/>
              </a:bodyPr>
              <a:lstStyle/>
              <a:p>
                <a:r>
                  <a:rPr lang="de-DE" dirty="0"/>
                  <a:t>s4</a:t>
                </a:r>
              </a:p>
            </p:txBody>
          </p:sp>
          <p:sp>
            <p:nvSpPr>
              <p:cNvPr id="353" name="Textfeld 352">
                <a:extLst>
                  <a:ext uri="{FF2B5EF4-FFF2-40B4-BE49-F238E27FC236}">
                    <a16:creationId xmlns:a16="http://schemas.microsoft.com/office/drawing/2014/main" id="{5CE725CF-DD3A-49C1-8BE7-599AB17CC5DA}"/>
                  </a:ext>
                </a:extLst>
              </p:cNvPr>
              <p:cNvSpPr txBox="1"/>
              <p:nvPr/>
            </p:nvSpPr>
            <p:spPr>
              <a:xfrm>
                <a:off x="6976576" y="2874289"/>
                <a:ext cx="260995" cy="212233"/>
              </a:xfrm>
              <a:prstGeom prst="rect">
                <a:avLst/>
              </a:prstGeom>
              <a:noFill/>
            </p:spPr>
            <p:txBody>
              <a:bodyPr wrap="none" rtlCol="0">
                <a:spAutoFit/>
              </a:bodyPr>
              <a:lstStyle/>
              <a:p>
                <a:r>
                  <a:rPr lang="de-DE" dirty="0"/>
                  <a:t>s7</a:t>
                </a:r>
              </a:p>
            </p:txBody>
          </p:sp>
          <p:sp>
            <p:nvSpPr>
              <p:cNvPr id="354" name="Textfeld 353">
                <a:extLst>
                  <a:ext uri="{FF2B5EF4-FFF2-40B4-BE49-F238E27FC236}">
                    <a16:creationId xmlns:a16="http://schemas.microsoft.com/office/drawing/2014/main" id="{627A2DCB-7A52-4A95-87E9-38F4E957DF58}"/>
                  </a:ext>
                </a:extLst>
              </p:cNvPr>
              <p:cNvSpPr txBox="1"/>
              <p:nvPr/>
            </p:nvSpPr>
            <p:spPr>
              <a:xfrm>
                <a:off x="6239408" y="3315685"/>
                <a:ext cx="260995" cy="212233"/>
              </a:xfrm>
              <a:prstGeom prst="rect">
                <a:avLst/>
              </a:prstGeom>
              <a:noFill/>
            </p:spPr>
            <p:txBody>
              <a:bodyPr wrap="none" rtlCol="0">
                <a:spAutoFit/>
              </a:bodyPr>
              <a:lstStyle/>
              <a:p>
                <a:r>
                  <a:rPr lang="de-DE" dirty="0"/>
                  <a:t>s5</a:t>
                </a:r>
              </a:p>
            </p:txBody>
          </p:sp>
          <p:sp>
            <p:nvSpPr>
              <p:cNvPr id="355" name="Textfeld 354">
                <a:extLst>
                  <a:ext uri="{FF2B5EF4-FFF2-40B4-BE49-F238E27FC236}">
                    <a16:creationId xmlns:a16="http://schemas.microsoft.com/office/drawing/2014/main" id="{746732E6-D075-4BEA-A6A3-822E975689F5}"/>
                  </a:ext>
                </a:extLst>
              </p:cNvPr>
              <p:cNvSpPr txBox="1"/>
              <p:nvPr/>
            </p:nvSpPr>
            <p:spPr>
              <a:xfrm>
                <a:off x="6575449" y="2482745"/>
                <a:ext cx="229738" cy="212233"/>
              </a:xfrm>
              <a:prstGeom prst="rect">
                <a:avLst/>
              </a:prstGeom>
              <a:noFill/>
            </p:spPr>
            <p:txBody>
              <a:bodyPr wrap="none" rtlCol="0">
                <a:spAutoFit/>
              </a:bodyPr>
              <a:lstStyle/>
              <a:p>
                <a:r>
                  <a:rPr lang="de-DE" dirty="0"/>
                  <a:t>t4</a:t>
                </a:r>
              </a:p>
            </p:txBody>
          </p:sp>
          <p:sp>
            <p:nvSpPr>
              <p:cNvPr id="356" name="Textfeld 355">
                <a:extLst>
                  <a:ext uri="{FF2B5EF4-FFF2-40B4-BE49-F238E27FC236}">
                    <a16:creationId xmlns:a16="http://schemas.microsoft.com/office/drawing/2014/main" id="{D5AD303D-363F-4720-A7CB-2FAC0BD5142C}"/>
                  </a:ext>
                </a:extLst>
              </p:cNvPr>
              <p:cNvSpPr txBox="1"/>
              <p:nvPr/>
            </p:nvSpPr>
            <p:spPr>
              <a:xfrm>
                <a:off x="6598319" y="3207597"/>
                <a:ext cx="229738" cy="212233"/>
              </a:xfrm>
              <a:prstGeom prst="rect">
                <a:avLst/>
              </a:prstGeom>
              <a:noFill/>
            </p:spPr>
            <p:txBody>
              <a:bodyPr wrap="none" rtlCol="0">
                <a:spAutoFit/>
              </a:bodyPr>
              <a:lstStyle/>
              <a:p>
                <a:r>
                  <a:rPr lang="de-DE" dirty="0"/>
                  <a:t>t5</a:t>
                </a:r>
              </a:p>
            </p:txBody>
          </p:sp>
          <p:sp>
            <p:nvSpPr>
              <p:cNvPr id="357" name="Textfeld 356">
                <a:extLst>
                  <a:ext uri="{FF2B5EF4-FFF2-40B4-BE49-F238E27FC236}">
                    <a16:creationId xmlns:a16="http://schemas.microsoft.com/office/drawing/2014/main" id="{6D100211-9F63-4B83-8DEF-406D1BDFF123}"/>
                  </a:ext>
                </a:extLst>
              </p:cNvPr>
              <p:cNvSpPr txBox="1"/>
              <p:nvPr/>
            </p:nvSpPr>
            <p:spPr>
              <a:xfrm>
                <a:off x="5882424" y="2853595"/>
                <a:ext cx="229738" cy="212233"/>
              </a:xfrm>
              <a:prstGeom prst="rect">
                <a:avLst/>
              </a:prstGeom>
              <a:noFill/>
            </p:spPr>
            <p:txBody>
              <a:bodyPr wrap="none" rtlCol="0">
                <a:spAutoFit/>
              </a:bodyPr>
              <a:lstStyle/>
              <a:p>
                <a:r>
                  <a:rPr lang="de-DE" dirty="0"/>
                  <a:t>t2</a:t>
                </a:r>
              </a:p>
            </p:txBody>
          </p:sp>
          <p:sp>
            <p:nvSpPr>
              <p:cNvPr id="358" name="Textfeld 357">
                <a:extLst>
                  <a:ext uri="{FF2B5EF4-FFF2-40B4-BE49-F238E27FC236}">
                    <a16:creationId xmlns:a16="http://schemas.microsoft.com/office/drawing/2014/main" id="{CB7ECCCC-EC87-47B9-A899-A3B3612AD895}"/>
                  </a:ext>
                </a:extLst>
              </p:cNvPr>
              <p:cNvSpPr txBox="1"/>
              <p:nvPr/>
            </p:nvSpPr>
            <p:spPr>
              <a:xfrm>
                <a:off x="5895758" y="3262358"/>
                <a:ext cx="229738" cy="212233"/>
              </a:xfrm>
              <a:prstGeom prst="rect">
                <a:avLst/>
              </a:prstGeom>
              <a:noFill/>
            </p:spPr>
            <p:txBody>
              <a:bodyPr wrap="none" rtlCol="0">
                <a:spAutoFit/>
              </a:bodyPr>
              <a:lstStyle/>
              <a:p>
                <a:r>
                  <a:rPr lang="de-DE" dirty="0"/>
                  <a:t>t3</a:t>
                </a:r>
              </a:p>
            </p:txBody>
          </p:sp>
        </p:grpSp>
      </p:grpSp>
      <p:sp>
        <p:nvSpPr>
          <p:cNvPr id="9" name="Titel 8">
            <a:extLst>
              <a:ext uri="{FF2B5EF4-FFF2-40B4-BE49-F238E27FC236}">
                <a16:creationId xmlns:a16="http://schemas.microsoft.com/office/drawing/2014/main" id="{6554ABBD-9110-45FB-B930-D2EB68549CCE}"/>
              </a:ext>
            </a:extLst>
          </p:cNvPr>
          <p:cNvSpPr>
            <a:spLocks noGrp="1"/>
          </p:cNvSpPr>
          <p:nvPr>
            <p:ph type="title"/>
          </p:nvPr>
        </p:nvSpPr>
        <p:spPr/>
        <p:txBody>
          <a:bodyPr/>
          <a:lstStyle/>
          <a:p>
            <a:r>
              <a:rPr lang="de-DE" dirty="0" err="1"/>
              <a:t>Petrinetze</a:t>
            </a:r>
            <a:r>
              <a:rPr lang="de-DE" dirty="0"/>
              <a:t> (1)</a:t>
            </a:r>
          </a:p>
        </p:txBody>
      </p:sp>
      <p:sp>
        <p:nvSpPr>
          <p:cNvPr id="248" name="Datumsplatzhalter 3">
            <a:extLst>
              <a:ext uri="{FF2B5EF4-FFF2-40B4-BE49-F238E27FC236}">
                <a16:creationId xmlns:a16="http://schemas.microsoft.com/office/drawing/2014/main" id="{90D607B7-2300-4ED8-9C7C-B5A6878D05B3}"/>
              </a:ext>
            </a:extLst>
          </p:cNvPr>
          <p:cNvSpPr>
            <a:spLocks noGrp="1"/>
          </p:cNvSpPr>
          <p:nvPr>
            <p:ph type="dt" sz="half" idx="10"/>
          </p:nvPr>
        </p:nvSpPr>
        <p:spPr>
          <a:xfrm>
            <a:off x="467544" y="6304235"/>
            <a:ext cx="1269504" cy="365125"/>
          </a:xfrm>
        </p:spPr>
        <p:txBody>
          <a:bodyPr/>
          <a:lstStyle/>
          <a:p>
            <a:fld id="{29136608-4838-470A-8AF1-29502B1672B4}" type="datetime1">
              <a:rPr lang="de-DE" smtClean="0"/>
              <a:t>23.05.2019</a:t>
            </a:fld>
            <a:endParaRPr lang="de-DE"/>
          </a:p>
        </p:txBody>
      </p:sp>
      <p:sp>
        <p:nvSpPr>
          <p:cNvPr id="249" name="Fußzeilenplatzhalter 4">
            <a:extLst>
              <a:ext uri="{FF2B5EF4-FFF2-40B4-BE49-F238E27FC236}">
                <a16:creationId xmlns:a16="http://schemas.microsoft.com/office/drawing/2014/main" id="{5EF62C82-D27C-4F9C-9326-FD94990D83AD}"/>
              </a:ext>
            </a:extLst>
          </p:cNvPr>
          <p:cNvSpPr>
            <a:spLocks noGrp="1"/>
          </p:cNvSpPr>
          <p:nvPr>
            <p:ph type="ftr" sz="quarter" idx="11"/>
          </p:nvPr>
        </p:nvSpPr>
        <p:spPr>
          <a:xfrm>
            <a:off x="1809056" y="6309320"/>
            <a:ext cx="5544616" cy="365125"/>
          </a:xfrm>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250" name="Foliennummernplatzhalter 5">
            <a:extLst>
              <a:ext uri="{FF2B5EF4-FFF2-40B4-BE49-F238E27FC236}">
                <a16:creationId xmlns:a16="http://schemas.microsoft.com/office/drawing/2014/main" id="{4DE44144-0960-46CF-86D9-9D49534D4797}"/>
              </a:ext>
            </a:extLst>
          </p:cNvPr>
          <p:cNvSpPr>
            <a:spLocks noGrp="1"/>
          </p:cNvSpPr>
          <p:nvPr>
            <p:ph type="sldNum" sz="quarter" idx="12"/>
          </p:nvPr>
        </p:nvSpPr>
        <p:spPr>
          <a:xfrm>
            <a:off x="7425680" y="6304235"/>
            <a:ext cx="621432" cy="365125"/>
          </a:xfrm>
        </p:spPr>
        <p:txBody>
          <a:bodyPr/>
          <a:lstStyle/>
          <a:p>
            <a:fld id="{71F430A0-DF90-4682-B8C1-1BCFE983D179}" type="slidenum">
              <a:rPr lang="de-DE" smtClean="0"/>
              <a:pPr/>
              <a:t>35</a:t>
            </a:fld>
            <a:endParaRPr lang="de-DE"/>
          </a:p>
        </p:txBody>
      </p:sp>
    </p:spTree>
    <p:extLst>
      <p:ext uri="{BB962C8B-B14F-4D97-AF65-F5344CB8AC3E}">
        <p14:creationId xmlns:p14="http://schemas.microsoft.com/office/powerpoint/2010/main" val="3832431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ieren 3">
            <a:extLst>
              <a:ext uri="{FF2B5EF4-FFF2-40B4-BE49-F238E27FC236}">
                <a16:creationId xmlns:a16="http://schemas.microsoft.com/office/drawing/2014/main" id="{03D9AD14-787D-4146-B5B8-D3B09F2B9DC3}"/>
              </a:ext>
            </a:extLst>
          </p:cNvPr>
          <p:cNvGrpSpPr/>
          <p:nvPr/>
        </p:nvGrpSpPr>
        <p:grpSpPr>
          <a:xfrm>
            <a:off x="2166518" y="1379826"/>
            <a:ext cx="4315085" cy="2341135"/>
            <a:chOff x="1625066" y="2489527"/>
            <a:chExt cx="2572182" cy="1476612"/>
          </a:xfrm>
        </p:grpSpPr>
        <p:sp>
          <p:nvSpPr>
            <p:cNvPr id="5" name="Ellipse 4"/>
            <p:cNvSpPr/>
            <p:nvPr/>
          </p:nvSpPr>
          <p:spPr>
            <a:xfrm>
              <a:off x="3925459" y="2722192"/>
              <a:ext cx="265227" cy="13538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7" name="Ellipse 6"/>
            <p:cNvSpPr/>
            <p:nvPr/>
          </p:nvSpPr>
          <p:spPr>
            <a:xfrm>
              <a:off x="3151553" y="2712462"/>
              <a:ext cx="265227" cy="13538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8" name="Ellipse 7"/>
            <p:cNvSpPr/>
            <p:nvPr/>
          </p:nvSpPr>
          <p:spPr>
            <a:xfrm>
              <a:off x="3160874" y="3496674"/>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10" name="Ellipse 9"/>
            <p:cNvSpPr/>
            <p:nvPr/>
          </p:nvSpPr>
          <p:spPr>
            <a:xfrm>
              <a:off x="3932021" y="3089313"/>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12" name="Ellipse 11"/>
            <p:cNvSpPr/>
            <p:nvPr/>
          </p:nvSpPr>
          <p:spPr>
            <a:xfrm>
              <a:off x="3179453" y="3089313"/>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14" name="Ellipse 13"/>
            <p:cNvSpPr/>
            <p:nvPr/>
          </p:nvSpPr>
          <p:spPr>
            <a:xfrm>
              <a:off x="2440671" y="3097216"/>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15" name="Ellipse 14"/>
            <p:cNvSpPr/>
            <p:nvPr/>
          </p:nvSpPr>
          <p:spPr>
            <a:xfrm>
              <a:off x="1712646" y="3101698"/>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16" name="Ellipse 15"/>
            <p:cNvSpPr/>
            <p:nvPr/>
          </p:nvSpPr>
          <p:spPr>
            <a:xfrm>
              <a:off x="3237644" y="3518421"/>
              <a:ext cx="111687" cy="67692"/>
            </a:xfrm>
            <a:prstGeom prst="ellipse">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53" name="Sprechblase: rechteckig 52">
              <a:extLst>
                <a:ext uri="{FF2B5EF4-FFF2-40B4-BE49-F238E27FC236}">
                  <a16:creationId xmlns:a16="http://schemas.microsoft.com/office/drawing/2014/main" id="{98019AD6-9B5A-4C2C-861D-1604B1D6DE84}"/>
                </a:ext>
              </a:extLst>
            </p:cNvPr>
            <p:cNvSpPr/>
            <p:nvPr/>
          </p:nvSpPr>
          <p:spPr>
            <a:xfrm>
              <a:off x="2982606" y="3776894"/>
              <a:ext cx="1214642" cy="189245"/>
            </a:xfrm>
            <a:prstGeom prst="wedgeRectCallout">
              <a:avLst>
                <a:gd name="adj1" fmla="val -25616"/>
                <a:gd name="adj2" fmla="val -129987"/>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Endemarkierung</a:t>
              </a:r>
            </a:p>
          </p:txBody>
        </p:sp>
        <p:sp>
          <p:nvSpPr>
            <p:cNvPr id="150" name="Rechteck 149">
              <a:extLst>
                <a:ext uri="{FF2B5EF4-FFF2-40B4-BE49-F238E27FC236}">
                  <a16:creationId xmlns:a16="http://schemas.microsoft.com/office/drawing/2014/main" id="{D23C525A-8A61-4179-BF76-E34FA0354B5E}"/>
                </a:ext>
              </a:extLst>
            </p:cNvPr>
            <p:cNvSpPr/>
            <p:nvPr/>
          </p:nvSpPr>
          <p:spPr>
            <a:xfrm>
              <a:off x="2232992" y="3059119"/>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cxnSp>
          <p:nvCxnSpPr>
            <p:cNvPr id="154" name="Gerade Verbindung mit Pfeil 153">
              <a:extLst>
                <a:ext uri="{FF2B5EF4-FFF2-40B4-BE49-F238E27FC236}">
                  <a16:creationId xmlns:a16="http://schemas.microsoft.com/office/drawing/2014/main" id="{84AA1553-D6DA-4770-97EC-3683902A037B}"/>
                </a:ext>
              </a:extLst>
            </p:cNvPr>
            <p:cNvCxnSpPr>
              <a:stCxn id="150" idx="3"/>
              <a:endCxn id="14" idx="2"/>
            </p:cNvCxnSpPr>
            <p:nvPr/>
          </p:nvCxnSpPr>
          <p:spPr>
            <a:xfrm>
              <a:off x="2267282" y="3161330"/>
              <a:ext cx="173390" cy="35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5" name="Rechteck 154">
              <a:extLst>
                <a:ext uri="{FF2B5EF4-FFF2-40B4-BE49-F238E27FC236}">
                  <a16:creationId xmlns:a16="http://schemas.microsoft.com/office/drawing/2014/main" id="{1694A360-E563-4072-B437-5B9A5F2226D0}"/>
                </a:ext>
              </a:extLst>
            </p:cNvPr>
            <p:cNvSpPr/>
            <p:nvPr/>
          </p:nvSpPr>
          <p:spPr>
            <a:xfrm>
              <a:off x="2924380" y="3063693"/>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sp>
          <p:nvSpPr>
            <p:cNvPr id="156" name="Rechteck 155">
              <a:extLst>
                <a:ext uri="{FF2B5EF4-FFF2-40B4-BE49-F238E27FC236}">
                  <a16:creationId xmlns:a16="http://schemas.microsoft.com/office/drawing/2014/main" id="{2BBEB4FB-C18B-4130-A99B-BC393074B21A}"/>
                </a:ext>
              </a:extLst>
            </p:cNvPr>
            <p:cNvSpPr/>
            <p:nvPr/>
          </p:nvSpPr>
          <p:spPr>
            <a:xfrm>
              <a:off x="2924380" y="3459387"/>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sp>
          <p:nvSpPr>
            <p:cNvPr id="157" name="Rechteck 156">
              <a:extLst>
                <a:ext uri="{FF2B5EF4-FFF2-40B4-BE49-F238E27FC236}">
                  <a16:creationId xmlns:a16="http://schemas.microsoft.com/office/drawing/2014/main" id="{95A8012C-521B-460B-8012-68B64979C2A1}"/>
                </a:ext>
              </a:extLst>
            </p:cNvPr>
            <p:cNvSpPr/>
            <p:nvPr/>
          </p:nvSpPr>
          <p:spPr>
            <a:xfrm>
              <a:off x="3621553" y="3049493"/>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sp>
          <p:nvSpPr>
            <p:cNvPr id="158" name="Rechteck 157">
              <a:extLst>
                <a:ext uri="{FF2B5EF4-FFF2-40B4-BE49-F238E27FC236}">
                  <a16:creationId xmlns:a16="http://schemas.microsoft.com/office/drawing/2014/main" id="{3AFC1EA4-5C1D-489D-9BBD-746976508BA1}"/>
                </a:ext>
              </a:extLst>
            </p:cNvPr>
            <p:cNvSpPr/>
            <p:nvPr/>
          </p:nvSpPr>
          <p:spPr>
            <a:xfrm>
              <a:off x="3621553" y="2687673"/>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cxnSp>
          <p:nvCxnSpPr>
            <p:cNvPr id="160" name="Verbinder: gewinkelt 159">
              <a:extLst>
                <a:ext uri="{FF2B5EF4-FFF2-40B4-BE49-F238E27FC236}">
                  <a16:creationId xmlns:a16="http://schemas.microsoft.com/office/drawing/2014/main" id="{55D01A98-4C1F-4E87-AC9A-D371C5CDADC3}"/>
                </a:ext>
              </a:extLst>
            </p:cNvPr>
            <p:cNvCxnSpPr>
              <a:stCxn id="14" idx="6"/>
              <a:endCxn id="155" idx="1"/>
            </p:cNvCxnSpPr>
            <p:nvPr/>
          </p:nvCxnSpPr>
          <p:spPr>
            <a:xfrm>
              <a:off x="2705898" y="3164908"/>
              <a:ext cx="218482" cy="996"/>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2" name="Gerade Verbindung mit Pfeil 161">
              <a:extLst>
                <a:ext uri="{FF2B5EF4-FFF2-40B4-BE49-F238E27FC236}">
                  <a16:creationId xmlns:a16="http://schemas.microsoft.com/office/drawing/2014/main" id="{08612E67-1B3D-4CE4-9FB3-8A0B63649D88}"/>
                </a:ext>
              </a:extLst>
            </p:cNvPr>
            <p:cNvCxnSpPr>
              <a:stCxn id="155" idx="3"/>
              <a:endCxn id="12" idx="2"/>
            </p:cNvCxnSpPr>
            <p:nvPr/>
          </p:nvCxnSpPr>
          <p:spPr>
            <a:xfrm flipV="1">
              <a:off x="2958669" y="3157005"/>
              <a:ext cx="220784" cy="88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4" name="Verbinder: gewinkelt 163">
              <a:extLst>
                <a:ext uri="{FF2B5EF4-FFF2-40B4-BE49-F238E27FC236}">
                  <a16:creationId xmlns:a16="http://schemas.microsoft.com/office/drawing/2014/main" id="{7CB723D6-55CE-4953-89AA-ABAAFB550FD1}"/>
                </a:ext>
              </a:extLst>
            </p:cNvPr>
            <p:cNvCxnSpPr>
              <a:stCxn id="155" idx="3"/>
              <a:endCxn id="7" idx="2"/>
            </p:cNvCxnSpPr>
            <p:nvPr/>
          </p:nvCxnSpPr>
          <p:spPr>
            <a:xfrm flipV="1">
              <a:off x="2958669" y="2780154"/>
              <a:ext cx="192884" cy="385750"/>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6" name="Gerade Verbindung mit Pfeil 165">
              <a:extLst>
                <a:ext uri="{FF2B5EF4-FFF2-40B4-BE49-F238E27FC236}">
                  <a16:creationId xmlns:a16="http://schemas.microsoft.com/office/drawing/2014/main" id="{9BE76A99-C17B-45A2-BDF1-C92553AD2AF1}"/>
                </a:ext>
              </a:extLst>
            </p:cNvPr>
            <p:cNvCxnSpPr>
              <a:stCxn id="7" idx="6"/>
              <a:endCxn id="158" idx="1"/>
            </p:cNvCxnSpPr>
            <p:nvPr/>
          </p:nvCxnSpPr>
          <p:spPr>
            <a:xfrm>
              <a:off x="3416780" y="2780154"/>
              <a:ext cx="204773" cy="97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8" name="Gerade Verbindung mit Pfeil 167">
              <a:extLst>
                <a:ext uri="{FF2B5EF4-FFF2-40B4-BE49-F238E27FC236}">
                  <a16:creationId xmlns:a16="http://schemas.microsoft.com/office/drawing/2014/main" id="{4A35C342-011C-482B-A9E0-304CD000BBCD}"/>
                </a:ext>
              </a:extLst>
            </p:cNvPr>
            <p:cNvCxnSpPr>
              <a:stCxn id="158" idx="3"/>
              <a:endCxn id="5" idx="2"/>
            </p:cNvCxnSpPr>
            <p:nvPr/>
          </p:nvCxnSpPr>
          <p:spPr>
            <a:xfrm>
              <a:off x="3655842" y="2789884"/>
              <a:ext cx="26961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0" name="Gerade Verbindung mit Pfeil 169">
              <a:extLst>
                <a:ext uri="{FF2B5EF4-FFF2-40B4-BE49-F238E27FC236}">
                  <a16:creationId xmlns:a16="http://schemas.microsoft.com/office/drawing/2014/main" id="{A00BFE2B-6752-4186-9A08-26CBFD213E9F}"/>
                </a:ext>
              </a:extLst>
            </p:cNvPr>
            <p:cNvCxnSpPr>
              <a:stCxn id="12" idx="6"/>
              <a:endCxn id="157" idx="1"/>
            </p:cNvCxnSpPr>
            <p:nvPr/>
          </p:nvCxnSpPr>
          <p:spPr>
            <a:xfrm flipV="1">
              <a:off x="3444680" y="3151704"/>
              <a:ext cx="176873" cy="53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2" name="Gerade Verbindung mit Pfeil 171">
              <a:extLst>
                <a:ext uri="{FF2B5EF4-FFF2-40B4-BE49-F238E27FC236}">
                  <a16:creationId xmlns:a16="http://schemas.microsoft.com/office/drawing/2014/main" id="{173CC756-4DB5-4457-853B-E5D1FF294A83}"/>
                </a:ext>
              </a:extLst>
            </p:cNvPr>
            <p:cNvCxnSpPr>
              <a:stCxn id="157" idx="3"/>
              <a:endCxn id="10" idx="2"/>
            </p:cNvCxnSpPr>
            <p:nvPr/>
          </p:nvCxnSpPr>
          <p:spPr>
            <a:xfrm>
              <a:off x="3655842" y="3151704"/>
              <a:ext cx="276179" cy="53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4" name="Verbinder: gewinkelt 173">
              <a:extLst>
                <a:ext uri="{FF2B5EF4-FFF2-40B4-BE49-F238E27FC236}">
                  <a16:creationId xmlns:a16="http://schemas.microsoft.com/office/drawing/2014/main" id="{935DFBF2-D855-406C-8C3E-1A48829CF096}"/>
                </a:ext>
              </a:extLst>
            </p:cNvPr>
            <p:cNvCxnSpPr>
              <a:stCxn id="14" idx="6"/>
              <a:endCxn id="156" idx="1"/>
            </p:cNvCxnSpPr>
            <p:nvPr/>
          </p:nvCxnSpPr>
          <p:spPr>
            <a:xfrm>
              <a:off x="2705898" y="3164908"/>
              <a:ext cx="218482" cy="396689"/>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6" name="Gerade Verbindung mit Pfeil 175">
              <a:extLst>
                <a:ext uri="{FF2B5EF4-FFF2-40B4-BE49-F238E27FC236}">
                  <a16:creationId xmlns:a16="http://schemas.microsoft.com/office/drawing/2014/main" id="{73EC8009-9CA7-4E12-93E5-6EA078620435}"/>
                </a:ext>
              </a:extLst>
            </p:cNvPr>
            <p:cNvCxnSpPr>
              <a:stCxn id="156" idx="3"/>
              <a:endCxn id="8" idx="2"/>
            </p:cNvCxnSpPr>
            <p:nvPr/>
          </p:nvCxnSpPr>
          <p:spPr>
            <a:xfrm>
              <a:off x="2958669" y="3561597"/>
              <a:ext cx="202205" cy="27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5" name="Gerade Verbindung mit Pfeil 184">
              <a:extLst>
                <a:ext uri="{FF2B5EF4-FFF2-40B4-BE49-F238E27FC236}">
                  <a16:creationId xmlns:a16="http://schemas.microsoft.com/office/drawing/2014/main" id="{A83BAEF6-5290-44DB-A948-D75413475466}"/>
                </a:ext>
              </a:extLst>
            </p:cNvPr>
            <p:cNvCxnSpPr>
              <a:stCxn id="15" idx="6"/>
              <a:endCxn id="150" idx="1"/>
            </p:cNvCxnSpPr>
            <p:nvPr/>
          </p:nvCxnSpPr>
          <p:spPr>
            <a:xfrm flipV="1">
              <a:off x="1977873" y="3161330"/>
              <a:ext cx="255119" cy="80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1" name="Textfeld 320">
              <a:extLst>
                <a:ext uri="{FF2B5EF4-FFF2-40B4-BE49-F238E27FC236}">
                  <a16:creationId xmlns:a16="http://schemas.microsoft.com/office/drawing/2014/main" id="{72DFADA6-9241-40E6-916A-DE120F2234F1}"/>
                </a:ext>
              </a:extLst>
            </p:cNvPr>
            <p:cNvSpPr txBox="1"/>
            <p:nvPr/>
          </p:nvSpPr>
          <p:spPr>
            <a:xfrm>
              <a:off x="1625066" y="2676279"/>
              <a:ext cx="661422" cy="213534"/>
            </a:xfrm>
            <a:prstGeom prst="rect">
              <a:avLst/>
            </a:prstGeom>
            <a:noFill/>
          </p:spPr>
          <p:txBody>
            <a:bodyPr wrap="none" rtlCol="0">
              <a:spAutoFit/>
            </a:bodyPr>
            <a:lstStyle/>
            <a:p>
              <a:r>
                <a:rPr lang="de-DE" sz="1600" dirty="0">
                  <a:highlight>
                    <a:srgbClr val="00FF00"/>
                  </a:highlight>
                </a:rPr>
                <a:t>Schritt 2.1</a:t>
              </a:r>
            </a:p>
          </p:txBody>
        </p:sp>
        <p:sp>
          <p:nvSpPr>
            <p:cNvPr id="334" name="Textfeld 333">
              <a:extLst>
                <a:ext uri="{FF2B5EF4-FFF2-40B4-BE49-F238E27FC236}">
                  <a16:creationId xmlns:a16="http://schemas.microsoft.com/office/drawing/2014/main" id="{4C678A5C-FA3E-4322-8C9E-F5C2C4E2E6FA}"/>
                </a:ext>
              </a:extLst>
            </p:cNvPr>
            <p:cNvSpPr txBox="1"/>
            <p:nvPr/>
          </p:nvSpPr>
          <p:spPr>
            <a:xfrm>
              <a:off x="1733765" y="2919223"/>
              <a:ext cx="267830" cy="235671"/>
            </a:xfrm>
            <a:prstGeom prst="rect">
              <a:avLst/>
            </a:prstGeom>
            <a:noFill/>
          </p:spPr>
          <p:txBody>
            <a:bodyPr wrap="none" rtlCol="0">
              <a:spAutoFit/>
            </a:bodyPr>
            <a:lstStyle/>
            <a:p>
              <a:r>
                <a:rPr lang="de-DE" sz="1600" dirty="0"/>
                <a:t>s1</a:t>
              </a:r>
            </a:p>
          </p:txBody>
        </p:sp>
        <p:sp>
          <p:nvSpPr>
            <p:cNvPr id="335" name="Textfeld 334">
              <a:extLst>
                <a:ext uri="{FF2B5EF4-FFF2-40B4-BE49-F238E27FC236}">
                  <a16:creationId xmlns:a16="http://schemas.microsoft.com/office/drawing/2014/main" id="{D3D0F7FA-D1A9-4373-B35B-77CB016B0F9A}"/>
                </a:ext>
              </a:extLst>
            </p:cNvPr>
            <p:cNvSpPr txBox="1"/>
            <p:nvPr/>
          </p:nvSpPr>
          <p:spPr>
            <a:xfrm>
              <a:off x="2135099" y="2872488"/>
              <a:ext cx="237857" cy="235671"/>
            </a:xfrm>
            <a:prstGeom prst="rect">
              <a:avLst/>
            </a:prstGeom>
            <a:noFill/>
          </p:spPr>
          <p:txBody>
            <a:bodyPr wrap="none" rtlCol="0">
              <a:spAutoFit/>
            </a:bodyPr>
            <a:lstStyle/>
            <a:p>
              <a:r>
                <a:rPr lang="de-DE" sz="1600" dirty="0"/>
                <a:t>t1</a:t>
              </a:r>
            </a:p>
          </p:txBody>
        </p:sp>
        <p:sp>
          <p:nvSpPr>
            <p:cNvPr id="336" name="Textfeld 335">
              <a:extLst>
                <a:ext uri="{FF2B5EF4-FFF2-40B4-BE49-F238E27FC236}">
                  <a16:creationId xmlns:a16="http://schemas.microsoft.com/office/drawing/2014/main" id="{83A38CB8-DE3F-402A-A873-EEAC5CE591F5}"/>
                </a:ext>
              </a:extLst>
            </p:cNvPr>
            <p:cNvSpPr txBox="1"/>
            <p:nvPr/>
          </p:nvSpPr>
          <p:spPr>
            <a:xfrm>
              <a:off x="2470933" y="2899690"/>
              <a:ext cx="267830" cy="235671"/>
            </a:xfrm>
            <a:prstGeom prst="rect">
              <a:avLst/>
            </a:prstGeom>
            <a:noFill/>
          </p:spPr>
          <p:txBody>
            <a:bodyPr wrap="none" rtlCol="0">
              <a:spAutoFit/>
            </a:bodyPr>
            <a:lstStyle/>
            <a:p>
              <a:r>
                <a:rPr lang="de-DE" sz="1600" dirty="0"/>
                <a:t>s2</a:t>
              </a:r>
            </a:p>
          </p:txBody>
        </p:sp>
        <p:sp>
          <p:nvSpPr>
            <p:cNvPr id="337" name="Textfeld 336">
              <a:extLst>
                <a:ext uri="{FF2B5EF4-FFF2-40B4-BE49-F238E27FC236}">
                  <a16:creationId xmlns:a16="http://schemas.microsoft.com/office/drawing/2014/main" id="{6D7E9850-8190-4390-9E81-E8F7C61EC346}"/>
                </a:ext>
              </a:extLst>
            </p:cNvPr>
            <p:cNvSpPr txBox="1"/>
            <p:nvPr/>
          </p:nvSpPr>
          <p:spPr>
            <a:xfrm>
              <a:off x="3173684" y="2553912"/>
              <a:ext cx="267830" cy="235671"/>
            </a:xfrm>
            <a:prstGeom prst="rect">
              <a:avLst/>
            </a:prstGeom>
            <a:noFill/>
          </p:spPr>
          <p:txBody>
            <a:bodyPr wrap="none" rtlCol="0">
              <a:spAutoFit/>
            </a:bodyPr>
            <a:lstStyle/>
            <a:p>
              <a:r>
                <a:rPr lang="de-DE" sz="1600" dirty="0"/>
                <a:t>s3</a:t>
              </a:r>
            </a:p>
          </p:txBody>
        </p:sp>
        <p:sp>
          <p:nvSpPr>
            <p:cNvPr id="338" name="Textfeld 337">
              <a:extLst>
                <a:ext uri="{FF2B5EF4-FFF2-40B4-BE49-F238E27FC236}">
                  <a16:creationId xmlns:a16="http://schemas.microsoft.com/office/drawing/2014/main" id="{5C582A02-53BD-4C46-A1EC-915714B08B57}"/>
                </a:ext>
              </a:extLst>
            </p:cNvPr>
            <p:cNvSpPr txBox="1"/>
            <p:nvPr/>
          </p:nvSpPr>
          <p:spPr>
            <a:xfrm>
              <a:off x="3910852" y="2534378"/>
              <a:ext cx="267830" cy="235671"/>
            </a:xfrm>
            <a:prstGeom prst="rect">
              <a:avLst/>
            </a:prstGeom>
            <a:noFill/>
          </p:spPr>
          <p:txBody>
            <a:bodyPr wrap="none" rtlCol="0">
              <a:spAutoFit/>
            </a:bodyPr>
            <a:lstStyle/>
            <a:p>
              <a:r>
                <a:rPr lang="de-DE" sz="1600" dirty="0"/>
                <a:t>s6</a:t>
              </a:r>
            </a:p>
          </p:txBody>
        </p:sp>
        <p:sp>
          <p:nvSpPr>
            <p:cNvPr id="339" name="Textfeld 338">
              <a:extLst>
                <a:ext uri="{FF2B5EF4-FFF2-40B4-BE49-F238E27FC236}">
                  <a16:creationId xmlns:a16="http://schemas.microsoft.com/office/drawing/2014/main" id="{4AB7BA15-0824-4FF3-A891-0411DFDF275A}"/>
                </a:ext>
              </a:extLst>
            </p:cNvPr>
            <p:cNvSpPr txBox="1"/>
            <p:nvPr/>
          </p:nvSpPr>
          <p:spPr>
            <a:xfrm>
              <a:off x="3184715" y="2900605"/>
              <a:ext cx="267830" cy="235671"/>
            </a:xfrm>
            <a:prstGeom prst="rect">
              <a:avLst/>
            </a:prstGeom>
            <a:noFill/>
          </p:spPr>
          <p:txBody>
            <a:bodyPr wrap="none" rtlCol="0">
              <a:spAutoFit/>
            </a:bodyPr>
            <a:lstStyle/>
            <a:p>
              <a:r>
                <a:rPr lang="de-DE" sz="1600" dirty="0"/>
                <a:t>s4</a:t>
              </a:r>
            </a:p>
          </p:txBody>
        </p:sp>
        <p:sp>
          <p:nvSpPr>
            <p:cNvPr id="340" name="Textfeld 339">
              <a:extLst>
                <a:ext uri="{FF2B5EF4-FFF2-40B4-BE49-F238E27FC236}">
                  <a16:creationId xmlns:a16="http://schemas.microsoft.com/office/drawing/2014/main" id="{4DD65385-76FD-40C8-A01D-3BC0F56DABEC}"/>
                </a:ext>
              </a:extLst>
            </p:cNvPr>
            <p:cNvSpPr txBox="1"/>
            <p:nvPr/>
          </p:nvSpPr>
          <p:spPr>
            <a:xfrm>
              <a:off x="3921883" y="2881071"/>
              <a:ext cx="267830" cy="235671"/>
            </a:xfrm>
            <a:prstGeom prst="rect">
              <a:avLst/>
            </a:prstGeom>
            <a:noFill/>
          </p:spPr>
          <p:txBody>
            <a:bodyPr wrap="none" rtlCol="0">
              <a:spAutoFit/>
            </a:bodyPr>
            <a:lstStyle/>
            <a:p>
              <a:r>
                <a:rPr lang="de-DE" sz="1600" dirty="0"/>
                <a:t>s7</a:t>
              </a:r>
            </a:p>
          </p:txBody>
        </p:sp>
        <p:sp>
          <p:nvSpPr>
            <p:cNvPr id="341" name="Textfeld 340">
              <a:extLst>
                <a:ext uri="{FF2B5EF4-FFF2-40B4-BE49-F238E27FC236}">
                  <a16:creationId xmlns:a16="http://schemas.microsoft.com/office/drawing/2014/main" id="{F4696626-9333-4484-AF8F-292F06879902}"/>
                </a:ext>
              </a:extLst>
            </p:cNvPr>
            <p:cNvSpPr txBox="1"/>
            <p:nvPr/>
          </p:nvSpPr>
          <p:spPr>
            <a:xfrm>
              <a:off x="3184715" y="3322468"/>
              <a:ext cx="267830" cy="235671"/>
            </a:xfrm>
            <a:prstGeom prst="rect">
              <a:avLst/>
            </a:prstGeom>
            <a:noFill/>
          </p:spPr>
          <p:txBody>
            <a:bodyPr wrap="none" rtlCol="0">
              <a:spAutoFit/>
            </a:bodyPr>
            <a:lstStyle/>
            <a:p>
              <a:r>
                <a:rPr lang="de-DE" sz="1600" dirty="0"/>
                <a:t>s5</a:t>
              </a:r>
            </a:p>
          </p:txBody>
        </p:sp>
        <p:sp>
          <p:nvSpPr>
            <p:cNvPr id="343" name="Textfeld 342">
              <a:extLst>
                <a:ext uri="{FF2B5EF4-FFF2-40B4-BE49-F238E27FC236}">
                  <a16:creationId xmlns:a16="http://schemas.microsoft.com/office/drawing/2014/main" id="{AD8C9406-47B1-4ED8-9DCC-366D0A360202}"/>
                </a:ext>
              </a:extLst>
            </p:cNvPr>
            <p:cNvSpPr txBox="1"/>
            <p:nvPr/>
          </p:nvSpPr>
          <p:spPr>
            <a:xfrm>
              <a:off x="3520756" y="2489527"/>
              <a:ext cx="237857" cy="235671"/>
            </a:xfrm>
            <a:prstGeom prst="rect">
              <a:avLst/>
            </a:prstGeom>
            <a:noFill/>
          </p:spPr>
          <p:txBody>
            <a:bodyPr wrap="none" rtlCol="0">
              <a:spAutoFit/>
            </a:bodyPr>
            <a:lstStyle/>
            <a:p>
              <a:r>
                <a:rPr lang="de-DE" sz="1600" dirty="0"/>
                <a:t>t4</a:t>
              </a:r>
            </a:p>
          </p:txBody>
        </p:sp>
        <p:sp>
          <p:nvSpPr>
            <p:cNvPr id="344" name="Textfeld 343">
              <a:extLst>
                <a:ext uri="{FF2B5EF4-FFF2-40B4-BE49-F238E27FC236}">
                  <a16:creationId xmlns:a16="http://schemas.microsoft.com/office/drawing/2014/main" id="{80AC5F33-3841-402F-AB48-038F55579316}"/>
                </a:ext>
              </a:extLst>
            </p:cNvPr>
            <p:cNvSpPr txBox="1"/>
            <p:nvPr/>
          </p:nvSpPr>
          <p:spPr>
            <a:xfrm>
              <a:off x="3555557" y="3259378"/>
              <a:ext cx="237857" cy="235671"/>
            </a:xfrm>
            <a:prstGeom prst="rect">
              <a:avLst/>
            </a:prstGeom>
            <a:noFill/>
          </p:spPr>
          <p:txBody>
            <a:bodyPr wrap="none" rtlCol="0">
              <a:spAutoFit/>
            </a:bodyPr>
            <a:lstStyle/>
            <a:p>
              <a:r>
                <a:rPr lang="de-DE" sz="1600" dirty="0"/>
                <a:t>t5</a:t>
              </a:r>
            </a:p>
          </p:txBody>
        </p:sp>
        <p:sp>
          <p:nvSpPr>
            <p:cNvPr id="345" name="Textfeld 344">
              <a:extLst>
                <a:ext uri="{FF2B5EF4-FFF2-40B4-BE49-F238E27FC236}">
                  <a16:creationId xmlns:a16="http://schemas.microsoft.com/office/drawing/2014/main" id="{1B0E23A4-F4E7-4217-A6CD-E344EE670507}"/>
                </a:ext>
              </a:extLst>
            </p:cNvPr>
            <p:cNvSpPr txBox="1"/>
            <p:nvPr/>
          </p:nvSpPr>
          <p:spPr>
            <a:xfrm>
              <a:off x="2827731" y="2860377"/>
              <a:ext cx="237857" cy="235671"/>
            </a:xfrm>
            <a:prstGeom prst="rect">
              <a:avLst/>
            </a:prstGeom>
            <a:noFill/>
          </p:spPr>
          <p:txBody>
            <a:bodyPr wrap="none" rtlCol="0">
              <a:spAutoFit/>
            </a:bodyPr>
            <a:lstStyle/>
            <a:p>
              <a:r>
                <a:rPr lang="de-DE" sz="1600" dirty="0"/>
                <a:t>t2</a:t>
              </a:r>
            </a:p>
          </p:txBody>
        </p:sp>
        <p:sp>
          <p:nvSpPr>
            <p:cNvPr id="346" name="Textfeld 345">
              <a:extLst>
                <a:ext uri="{FF2B5EF4-FFF2-40B4-BE49-F238E27FC236}">
                  <a16:creationId xmlns:a16="http://schemas.microsoft.com/office/drawing/2014/main" id="{B64D9443-F453-4606-875C-009D1A89F1B2}"/>
                </a:ext>
              </a:extLst>
            </p:cNvPr>
            <p:cNvSpPr txBox="1"/>
            <p:nvPr/>
          </p:nvSpPr>
          <p:spPr>
            <a:xfrm>
              <a:off x="2827731" y="3282750"/>
              <a:ext cx="237857" cy="235671"/>
            </a:xfrm>
            <a:prstGeom prst="rect">
              <a:avLst/>
            </a:prstGeom>
            <a:noFill/>
          </p:spPr>
          <p:txBody>
            <a:bodyPr wrap="none" rtlCol="0">
              <a:spAutoFit/>
            </a:bodyPr>
            <a:lstStyle/>
            <a:p>
              <a:r>
                <a:rPr lang="de-DE" sz="1600" dirty="0"/>
                <a:t>t3</a:t>
              </a:r>
            </a:p>
          </p:txBody>
        </p:sp>
      </p:grpSp>
      <p:grpSp>
        <p:nvGrpSpPr>
          <p:cNvPr id="6" name="Gruppieren 5">
            <a:extLst>
              <a:ext uri="{FF2B5EF4-FFF2-40B4-BE49-F238E27FC236}">
                <a16:creationId xmlns:a16="http://schemas.microsoft.com/office/drawing/2014/main" id="{BD7128B9-3603-4DEE-B2AA-7C4FD6DF40A9}"/>
              </a:ext>
            </a:extLst>
          </p:cNvPr>
          <p:cNvGrpSpPr/>
          <p:nvPr/>
        </p:nvGrpSpPr>
        <p:grpSpPr>
          <a:xfrm>
            <a:off x="2213008" y="4117212"/>
            <a:ext cx="4367673" cy="2192141"/>
            <a:chOff x="2213009" y="5149751"/>
            <a:chExt cx="2508343" cy="1159602"/>
          </a:xfrm>
        </p:grpSpPr>
        <p:sp>
          <p:nvSpPr>
            <p:cNvPr id="186" name="Ellipse 185">
              <a:extLst>
                <a:ext uri="{FF2B5EF4-FFF2-40B4-BE49-F238E27FC236}">
                  <a16:creationId xmlns:a16="http://schemas.microsoft.com/office/drawing/2014/main" id="{7708C0C2-E40F-4031-B370-5BD26EE01F4D}"/>
                </a:ext>
              </a:extLst>
            </p:cNvPr>
            <p:cNvSpPr/>
            <p:nvPr/>
          </p:nvSpPr>
          <p:spPr>
            <a:xfrm>
              <a:off x="4449563" y="5367737"/>
              <a:ext cx="265227" cy="13538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87" name="Ellipse 186">
              <a:extLst>
                <a:ext uri="{FF2B5EF4-FFF2-40B4-BE49-F238E27FC236}">
                  <a16:creationId xmlns:a16="http://schemas.microsoft.com/office/drawing/2014/main" id="{009D2CFF-F902-49FE-9B94-77DDBE6F8863}"/>
                </a:ext>
              </a:extLst>
            </p:cNvPr>
            <p:cNvSpPr/>
            <p:nvPr/>
          </p:nvSpPr>
          <p:spPr>
            <a:xfrm>
              <a:off x="3675658" y="5358007"/>
              <a:ext cx="265227" cy="13538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88" name="Ellipse 187">
              <a:extLst>
                <a:ext uri="{FF2B5EF4-FFF2-40B4-BE49-F238E27FC236}">
                  <a16:creationId xmlns:a16="http://schemas.microsoft.com/office/drawing/2014/main" id="{3C807F0A-B2A7-4EB4-957D-84729025F1CE}"/>
                </a:ext>
              </a:extLst>
            </p:cNvPr>
            <p:cNvSpPr/>
            <p:nvPr/>
          </p:nvSpPr>
          <p:spPr>
            <a:xfrm>
              <a:off x="3684978" y="6142219"/>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89" name="Ellipse 188">
              <a:extLst>
                <a:ext uri="{FF2B5EF4-FFF2-40B4-BE49-F238E27FC236}">
                  <a16:creationId xmlns:a16="http://schemas.microsoft.com/office/drawing/2014/main" id="{D8CC7C89-52BB-4008-BDAA-47AE1A848E49}"/>
                </a:ext>
              </a:extLst>
            </p:cNvPr>
            <p:cNvSpPr/>
            <p:nvPr/>
          </p:nvSpPr>
          <p:spPr>
            <a:xfrm>
              <a:off x="4456125" y="5734858"/>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90" name="Ellipse 189">
              <a:extLst>
                <a:ext uri="{FF2B5EF4-FFF2-40B4-BE49-F238E27FC236}">
                  <a16:creationId xmlns:a16="http://schemas.microsoft.com/office/drawing/2014/main" id="{92B74D7A-ACA6-45FB-8CFC-64BA90D8C4DF}"/>
                </a:ext>
              </a:extLst>
            </p:cNvPr>
            <p:cNvSpPr/>
            <p:nvPr/>
          </p:nvSpPr>
          <p:spPr>
            <a:xfrm>
              <a:off x="3703557" y="5734858"/>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91" name="Ellipse 190">
              <a:extLst>
                <a:ext uri="{FF2B5EF4-FFF2-40B4-BE49-F238E27FC236}">
                  <a16:creationId xmlns:a16="http://schemas.microsoft.com/office/drawing/2014/main" id="{DD4F21FF-4CEA-4FFE-8453-91D3FEFD6851}"/>
                </a:ext>
              </a:extLst>
            </p:cNvPr>
            <p:cNvSpPr/>
            <p:nvPr/>
          </p:nvSpPr>
          <p:spPr>
            <a:xfrm>
              <a:off x="2964776" y="5742761"/>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92" name="Ellipse 191">
              <a:extLst>
                <a:ext uri="{FF2B5EF4-FFF2-40B4-BE49-F238E27FC236}">
                  <a16:creationId xmlns:a16="http://schemas.microsoft.com/office/drawing/2014/main" id="{3A8CE77B-3BEF-4CD5-88EC-26815F798E16}"/>
                </a:ext>
              </a:extLst>
            </p:cNvPr>
            <p:cNvSpPr/>
            <p:nvPr/>
          </p:nvSpPr>
          <p:spPr>
            <a:xfrm>
              <a:off x="2236751" y="5747243"/>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93" name="Ellipse 192">
              <a:extLst>
                <a:ext uri="{FF2B5EF4-FFF2-40B4-BE49-F238E27FC236}">
                  <a16:creationId xmlns:a16="http://schemas.microsoft.com/office/drawing/2014/main" id="{6E60F000-7EF6-43AC-B949-2BE293B3CFD8}"/>
                </a:ext>
              </a:extLst>
            </p:cNvPr>
            <p:cNvSpPr/>
            <p:nvPr/>
          </p:nvSpPr>
          <p:spPr>
            <a:xfrm>
              <a:off x="3789164" y="5766053"/>
              <a:ext cx="111687" cy="67692"/>
            </a:xfrm>
            <a:prstGeom prst="ellipse">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97" name="Rechteck 196">
              <a:extLst>
                <a:ext uri="{FF2B5EF4-FFF2-40B4-BE49-F238E27FC236}">
                  <a16:creationId xmlns:a16="http://schemas.microsoft.com/office/drawing/2014/main" id="{E8C5B2EA-1AE5-4BA1-ACBA-C26577705CA9}"/>
                </a:ext>
              </a:extLst>
            </p:cNvPr>
            <p:cNvSpPr/>
            <p:nvPr/>
          </p:nvSpPr>
          <p:spPr>
            <a:xfrm>
              <a:off x="2757097" y="5704664"/>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200"/>
            </a:p>
          </p:txBody>
        </p:sp>
        <p:cxnSp>
          <p:nvCxnSpPr>
            <p:cNvPr id="198" name="Gerade Verbindung mit Pfeil 197">
              <a:extLst>
                <a:ext uri="{FF2B5EF4-FFF2-40B4-BE49-F238E27FC236}">
                  <a16:creationId xmlns:a16="http://schemas.microsoft.com/office/drawing/2014/main" id="{B5E9D60F-E275-4732-9D95-C885C3B7EBAE}"/>
                </a:ext>
              </a:extLst>
            </p:cNvPr>
            <p:cNvCxnSpPr>
              <a:stCxn id="197" idx="3"/>
              <a:endCxn id="191" idx="2"/>
            </p:cNvCxnSpPr>
            <p:nvPr/>
          </p:nvCxnSpPr>
          <p:spPr>
            <a:xfrm>
              <a:off x="2791386" y="5806875"/>
              <a:ext cx="173390" cy="35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9" name="Rechteck 198">
              <a:extLst>
                <a:ext uri="{FF2B5EF4-FFF2-40B4-BE49-F238E27FC236}">
                  <a16:creationId xmlns:a16="http://schemas.microsoft.com/office/drawing/2014/main" id="{9EFD4C33-33C4-47E2-AE60-9702BD6A9A6B}"/>
                </a:ext>
              </a:extLst>
            </p:cNvPr>
            <p:cNvSpPr/>
            <p:nvPr/>
          </p:nvSpPr>
          <p:spPr>
            <a:xfrm>
              <a:off x="3448484" y="5709238"/>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200"/>
            </a:p>
          </p:txBody>
        </p:sp>
        <p:sp>
          <p:nvSpPr>
            <p:cNvPr id="200" name="Rechteck 199">
              <a:extLst>
                <a:ext uri="{FF2B5EF4-FFF2-40B4-BE49-F238E27FC236}">
                  <a16:creationId xmlns:a16="http://schemas.microsoft.com/office/drawing/2014/main" id="{F57CA059-3FDB-46DF-8CD2-BA5A000BB45A}"/>
                </a:ext>
              </a:extLst>
            </p:cNvPr>
            <p:cNvSpPr/>
            <p:nvPr/>
          </p:nvSpPr>
          <p:spPr>
            <a:xfrm>
              <a:off x="3448484" y="6104931"/>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200"/>
            </a:p>
          </p:txBody>
        </p:sp>
        <p:sp>
          <p:nvSpPr>
            <p:cNvPr id="201" name="Rechteck 200">
              <a:extLst>
                <a:ext uri="{FF2B5EF4-FFF2-40B4-BE49-F238E27FC236}">
                  <a16:creationId xmlns:a16="http://schemas.microsoft.com/office/drawing/2014/main" id="{7E9F1656-6B61-4F36-9F40-C06C9EA3BD9D}"/>
                </a:ext>
              </a:extLst>
            </p:cNvPr>
            <p:cNvSpPr/>
            <p:nvPr/>
          </p:nvSpPr>
          <p:spPr>
            <a:xfrm>
              <a:off x="4145657" y="5695038"/>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200"/>
            </a:p>
          </p:txBody>
        </p:sp>
        <p:sp>
          <p:nvSpPr>
            <p:cNvPr id="202" name="Rechteck 201">
              <a:extLst>
                <a:ext uri="{FF2B5EF4-FFF2-40B4-BE49-F238E27FC236}">
                  <a16:creationId xmlns:a16="http://schemas.microsoft.com/office/drawing/2014/main" id="{702C795C-BB2B-4810-AE86-8040A254A21A}"/>
                </a:ext>
              </a:extLst>
            </p:cNvPr>
            <p:cNvSpPr/>
            <p:nvPr/>
          </p:nvSpPr>
          <p:spPr>
            <a:xfrm>
              <a:off x="4145657" y="5333218"/>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200"/>
            </a:p>
          </p:txBody>
        </p:sp>
        <p:cxnSp>
          <p:nvCxnSpPr>
            <p:cNvPr id="203" name="Verbinder: gewinkelt 202">
              <a:extLst>
                <a:ext uri="{FF2B5EF4-FFF2-40B4-BE49-F238E27FC236}">
                  <a16:creationId xmlns:a16="http://schemas.microsoft.com/office/drawing/2014/main" id="{204DCFF9-3139-414F-995F-4E3137609B85}"/>
                </a:ext>
              </a:extLst>
            </p:cNvPr>
            <p:cNvCxnSpPr>
              <a:stCxn id="191" idx="6"/>
              <a:endCxn id="199" idx="1"/>
            </p:cNvCxnSpPr>
            <p:nvPr/>
          </p:nvCxnSpPr>
          <p:spPr>
            <a:xfrm>
              <a:off x="3230003" y="5810453"/>
              <a:ext cx="218482" cy="996"/>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4" name="Gerade Verbindung mit Pfeil 203">
              <a:extLst>
                <a:ext uri="{FF2B5EF4-FFF2-40B4-BE49-F238E27FC236}">
                  <a16:creationId xmlns:a16="http://schemas.microsoft.com/office/drawing/2014/main" id="{CAE0108A-F5C0-4608-AEBD-0F7BEBA07EC3}"/>
                </a:ext>
              </a:extLst>
            </p:cNvPr>
            <p:cNvCxnSpPr>
              <a:stCxn id="199" idx="3"/>
              <a:endCxn id="190" idx="2"/>
            </p:cNvCxnSpPr>
            <p:nvPr/>
          </p:nvCxnSpPr>
          <p:spPr>
            <a:xfrm flipV="1">
              <a:off x="3482774" y="5802550"/>
              <a:ext cx="220784" cy="88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5" name="Verbinder: gewinkelt 204">
              <a:extLst>
                <a:ext uri="{FF2B5EF4-FFF2-40B4-BE49-F238E27FC236}">
                  <a16:creationId xmlns:a16="http://schemas.microsoft.com/office/drawing/2014/main" id="{8319AB4C-36AD-4380-8051-44A3319ACE96}"/>
                </a:ext>
              </a:extLst>
            </p:cNvPr>
            <p:cNvCxnSpPr>
              <a:stCxn id="199" idx="3"/>
              <a:endCxn id="187" idx="2"/>
            </p:cNvCxnSpPr>
            <p:nvPr/>
          </p:nvCxnSpPr>
          <p:spPr>
            <a:xfrm flipV="1">
              <a:off x="3482774" y="5425699"/>
              <a:ext cx="192884" cy="385750"/>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6" name="Gerade Verbindung mit Pfeil 205">
              <a:extLst>
                <a:ext uri="{FF2B5EF4-FFF2-40B4-BE49-F238E27FC236}">
                  <a16:creationId xmlns:a16="http://schemas.microsoft.com/office/drawing/2014/main" id="{A9A7F33D-6CBC-4E8F-B508-6BF1155DD876}"/>
                </a:ext>
              </a:extLst>
            </p:cNvPr>
            <p:cNvCxnSpPr>
              <a:stCxn id="187" idx="6"/>
              <a:endCxn id="202" idx="1"/>
            </p:cNvCxnSpPr>
            <p:nvPr/>
          </p:nvCxnSpPr>
          <p:spPr>
            <a:xfrm>
              <a:off x="3940885" y="5425699"/>
              <a:ext cx="204773" cy="97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7" name="Gerade Verbindung mit Pfeil 206">
              <a:extLst>
                <a:ext uri="{FF2B5EF4-FFF2-40B4-BE49-F238E27FC236}">
                  <a16:creationId xmlns:a16="http://schemas.microsoft.com/office/drawing/2014/main" id="{6C6E357A-123A-4875-B605-909FE452CCA9}"/>
                </a:ext>
              </a:extLst>
            </p:cNvPr>
            <p:cNvCxnSpPr>
              <a:stCxn id="202" idx="3"/>
              <a:endCxn id="186" idx="2"/>
            </p:cNvCxnSpPr>
            <p:nvPr/>
          </p:nvCxnSpPr>
          <p:spPr>
            <a:xfrm>
              <a:off x="4179947" y="5435429"/>
              <a:ext cx="26961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8" name="Gerade Verbindung mit Pfeil 207">
              <a:extLst>
                <a:ext uri="{FF2B5EF4-FFF2-40B4-BE49-F238E27FC236}">
                  <a16:creationId xmlns:a16="http://schemas.microsoft.com/office/drawing/2014/main" id="{19BAAD0C-6E9F-4630-A40B-AFA15EA0234D}"/>
                </a:ext>
              </a:extLst>
            </p:cNvPr>
            <p:cNvCxnSpPr>
              <a:stCxn id="190" idx="6"/>
              <a:endCxn id="201" idx="1"/>
            </p:cNvCxnSpPr>
            <p:nvPr/>
          </p:nvCxnSpPr>
          <p:spPr>
            <a:xfrm flipV="1">
              <a:off x="3968784" y="5797248"/>
              <a:ext cx="176873" cy="53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9" name="Gerade Verbindung mit Pfeil 208">
              <a:extLst>
                <a:ext uri="{FF2B5EF4-FFF2-40B4-BE49-F238E27FC236}">
                  <a16:creationId xmlns:a16="http://schemas.microsoft.com/office/drawing/2014/main" id="{B039D190-429E-487A-BFA6-ACB3D93F7D40}"/>
                </a:ext>
              </a:extLst>
            </p:cNvPr>
            <p:cNvCxnSpPr>
              <a:stCxn id="201" idx="3"/>
              <a:endCxn id="189" idx="2"/>
            </p:cNvCxnSpPr>
            <p:nvPr/>
          </p:nvCxnSpPr>
          <p:spPr>
            <a:xfrm>
              <a:off x="4179947" y="5797248"/>
              <a:ext cx="276179" cy="53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Verbinder: gewinkelt 209">
              <a:extLst>
                <a:ext uri="{FF2B5EF4-FFF2-40B4-BE49-F238E27FC236}">
                  <a16:creationId xmlns:a16="http://schemas.microsoft.com/office/drawing/2014/main" id="{8F2A6E22-447C-4A0C-BAFE-FC673B740E2F}"/>
                </a:ext>
              </a:extLst>
            </p:cNvPr>
            <p:cNvCxnSpPr>
              <a:stCxn id="191" idx="6"/>
              <a:endCxn id="200" idx="1"/>
            </p:cNvCxnSpPr>
            <p:nvPr/>
          </p:nvCxnSpPr>
          <p:spPr>
            <a:xfrm>
              <a:off x="3230003" y="5810453"/>
              <a:ext cx="218482" cy="396689"/>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1" name="Gerade Verbindung mit Pfeil 210">
              <a:extLst>
                <a:ext uri="{FF2B5EF4-FFF2-40B4-BE49-F238E27FC236}">
                  <a16:creationId xmlns:a16="http://schemas.microsoft.com/office/drawing/2014/main" id="{FA0F164F-EFE9-44CC-A772-AEF9471973EE}"/>
                </a:ext>
              </a:extLst>
            </p:cNvPr>
            <p:cNvCxnSpPr>
              <a:stCxn id="200" idx="3"/>
              <a:endCxn id="188" idx="2"/>
            </p:cNvCxnSpPr>
            <p:nvPr/>
          </p:nvCxnSpPr>
          <p:spPr>
            <a:xfrm>
              <a:off x="3482774" y="6207142"/>
              <a:ext cx="202205" cy="27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2" name="Gerade Verbindung mit Pfeil 211">
              <a:extLst>
                <a:ext uri="{FF2B5EF4-FFF2-40B4-BE49-F238E27FC236}">
                  <a16:creationId xmlns:a16="http://schemas.microsoft.com/office/drawing/2014/main" id="{9AEB1CEC-7471-4D36-8D3A-6D9F93BDA079}"/>
                </a:ext>
              </a:extLst>
            </p:cNvPr>
            <p:cNvCxnSpPr>
              <a:stCxn id="192" idx="6"/>
              <a:endCxn id="197" idx="1"/>
            </p:cNvCxnSpPr>
            <p:nvPr/>
          </p:nvCxnSpPr>
          <p:spPr>
            <a:xfrm flipV="1">
              <a:off x="2501978" y="5806875"/>
              <a:ext cx="255119" cy="80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2" name="Textfeld 321">
              <a:extLst>
                <a:ext uri="{FF2B5EF4-FFF2-40B4-BE49-F238E27FC236}">
                  <a16:creationId xmlns:a16="http://schemas.microsoft.com/office/drawing/2014/main" id="{42059B6F-F868-4866-ABC6-5F6F505E3771}"/>
                </a:ext>
              </a:extLst>
            </p:cNvPr>
            <p:cNvSpPr txBox="1"/>
            <p:nvPr/>
          </p:nvSpPr>
          <p:spPr>
            <a:xfrm>
              <a:off x="2213009" y="5331553"/>
              <a:ext cx="698473" cy="195370"/>
            </a:xfrm>
            <a:prstGeom prst="rect">
              <a:avLst/>
            </a:prstGeom>
            <a:noFill/>
          </p:spPr>
          <p:txBody>
            <a:bodyPr wrap="square" rtlCol="0">
              <a:spAutoFit/>
            </a:bodyPr>
            <a:lstStyle/>
            <a:p>
              <a:r>
                <a:rPr lang="de-DE" dirty="0">
                  <a:highlight>
                    <a:srgbClr val="00FF00"/>
                  </a:highlight>
                </a:rPr>
                <a:t>Schritt 2.2</a:t>
              </a:r>
            </a:p>
          </p:txBody>
        </p:sp>
        <p:grpSp>
          <p:nvGrpSpPr>
            <p:cNvPr id="3" name="Gruppieren 2">
              <a:extLst>
                <a:ext uri="{FF2B5EF4-FFF2-40B4-BE49-F238E27FC236}">
                  <a16:creationId xmlns:a16="http://schemas.microsoft.com/office/drawing/2014/main" id="{D8C8CD9C-4E8C-4C72-A584-5C0DD839C1B3}"/>
                </a:ext>
              </a:extLst>
            </p:cNvPr>
            <p:cNvGrpSpPr/>
            <p:nvPr/>
          </p:nvGrpSpPr>
          <p:grpSpPr>
            <a:xfrm>
              <a:off x="2247359" y="5149751"/>
              <a:ext cx="2449113" cy="1045173"/>
              <a:chOff x="4788458" y="2482745"/>
              <a:chExt cx="2449113" cy="1045173"/>
            </a:xfrm>
          </p:grpSpPr>
          <p:sp>
            <p:nvSpPr>
              <p:cNvPr id="347" name="Textfeld 346">
                <a:extLst>
                  <a:ext uri="{FF2B5EF4-FFF2-40B4-BE49-F238E27FC236}">
                    <a16:creationId xmlns:a16="http://schemas.microsoft.com/office/drawing/2014/main" id="{0973B98C-E864-417C-B31E-2B91698FC2EA}"/>
                  </a:ext>
                </a:extLst>
              </p:cNvPr>
              <p:cNvSpPr txBox="1"/>
              <p:nvPr/>
            </p:nvSpPr>
            <p:spPr>
              <a:xfrm>
                <a:off x="4788458" y="2912441"/>
                <a:ext cx="260995" cy="212233"/>
              </a:xfrm>
              <a:prstGeom prst="rect">
                <a:avLst/>
              </a:prstGeom>
              <a:noFill/>
            </p:spPr>
            <p:txBody>
              <a:bodyPr wrap="none" rtlCol="0">
                <a:spAutoFit/>
              </a:bodyPr>
              <a:lstStyle/>
              <a:p>
                <a:r>
                  <a:rPr lang="de-DE" dirty="0"/>
                  <a:t>s1</a:t>
                </a:r>
              </a:p>
            </p:txBody>
          </p:sp>
          <p:sp>
            <p:nvSpPr>
              <p:cNvPr id="348" name="Textfeld 347">
                <a:extLst>
                  <a:ext uri="{FF2B5EF4-FFF2-40B4-BE49-F238E27FC236}">
                    <a16:creationId xmlns:a16="http://schemas.microsoft.com/office/drawing/2014/main" id="{8427786C-303B-43F0-8074-5FAD30EB8268}"/>
                  </a:ext>
                </a:extLst>
              </p:cNvPr>
              <p:cNvSpPr txBox="1"/>
              <p:nvPr/>
            </p:nvSpPr>
            <p:spPr>
              <a:xfrm>
                <a:off x="5189792" y="2865706"/>
                <a:ext cx="229738" cy="212233"/>
              </a:xfrm>
              <a:prstGeom prst="rect">
                <a:avLst/>
              </a:prstGeom>
              <a:noFill/>
            </p:spPr>
            <p:txBody>
              <a:bodyPr wrap="none" rtlCol="0">
                <a:spAutoFit/>
              </a:bodyPr>
              <a:lstStyle/>
              <a:p>
                <a:r>
                  <a:rPr lang="de-DE" dirty="0"/>
                  <a:t>t1</a:t>
                </a:r>
              </a:p>
            </p:txBody>
          </p:sp>
          <p:sp>
            <p:nvSpPr>
              <p:cNvPr id="349" name="Textfeld 348">
                <a:extLst>
                  <a:ext uri="{FF2B5EF4-FFF2-40B4-BE49-F238E27FC236}">
                    <a16:creationId xmlns:a16="http://schemas.microsoft.com/office/drawing/2014/main" id="{D7D8FF49-94D0-4774-A8BC-A4585F622627}"/>
                  </a:ext>
                </a:extLst>
              </p:cNvPr>
              <p:cNvSpPr txBox="1"/>
              <p:nvPr/>
            </p:nvSpPr>
            <p:spPr>
              <a:xfrm>
                <a:off x="5525626" y="2892907"/>
                <a:ext cx="260995" cy="212233"/>
              </a:xfrm>
              <a:prstGeom prst="rect">
                <a:avLst/>
              </a:prstGeom>
              <a:noFill/>
            </p:spPr>
            <p:txBody>
              <a:bodyPr wrap="none" rtlCol="0">
                <a:spAutoFit/>
              </a:bodyPr>
              <a:lstStyle/>
              <a:p>
                <a:r>
                  <a:rPr lang="de-DE" dirty="0"/>
                  <a:t>s2</a:t>
                </a:r>
              </a:p>
            </p:txBody>
          </p:sp>
          <p:sp>
            <p:nvSpPr>
              <p:cNvPr id="350" name="Textfeld 349">
                <a:extLst>
                  <a:ext uri="{FF2B5EF4-FFF2-40B4-BE49-F238E27FC236}">
                    <a16:creationId xmlns:a16="http://schemas.microsoft.com/office/drawing/2014/main" id="{EF35232B-B354-4986-B325-7F00E388CF14}"/>
                  </a:ext>
                </a:extLst>
              </p:cNvPr>
              <p:cNvSpPr txBox="1"/>
              <p:nvPr/>
            </p:nvSpPr>
            <p:spPr>
              <a:xfrm>
                <a:off x="6241409" y="2524427"/>
                <a:ext cx="260995" cy="212233"/>
              </a:xfrm>
              <a:prstGeom prst="rect">
                <a:avLst/>
              </a:prstGeom>
              <a:noFill/>
            </p:spPr>
            <p:txBody>
              <a:bodyPr wrap="none" rtlCol="0">
                <a:spAutoFit/>
              </a:bodyPr>
              <a:lstStyle/>
              <a:p>
                <a:r>
                  <a:rPr lang="de-DE" dirty="0"/>
                  <a:t>s3</a:t>
                </a:r>
              </a:p>
            </p:txBody>
          </p:sp>
          <p:sp>
            <p:nvSpPr>
              <p:cNvPr id="351" name="Textfeld 350">
                <a:extLst>
                  <a:ext uri="{FF2B5EF4-FFF2-40B4-BE49-F238E27FC236}">
                    <a16:creationId xmlns:a16="http://schemas.microsoft.com/office/drawing/2014/main" id="{E5623549-2FE7-4C12-B910-368FCF116184}"/>
                  </a:ext>
                </a:extLst>
              </p:cNvPr>
              <p:cNvSpPr txBox="1"/>
              <p:nvPr/>
            </p:nvSpPr>
            <p:spPr>
              <a:xfrm>
                <a:off x="6965545" y="2527596"/>
                <a:ext cx="260995" cy="212233"/>
              </a:xfrm>
              <a:prstGeom prst="rect">
                <a:avLst/>
              </a:prstGeom>
              <a:noFill/>
            </p:spPr>
            <p:txBody>
              <a:bodyPr wrap="none" rtlCol="0">
                <a:spAutoFit/>
              </a:bodyPr>
              <a:lstStyle/>
              <a:p>
                <a:r>
                  <a:rPr lang="de-DE" dirty="0"/>
                  <a:t>s6</a:t>
                </a:r>
              </a:p>
            </p:txBody>
          </p:sp>
          <p:sp>
            <p:nvSpPr>
              <p:cNvPr id="352" name="Textfeld 351">
                <a:extLst>
                  <a:ext uri="{FF2B5EF4-FFF2-40B4-BE49-F238E27FC236}">
                    <a16:creationId xmlns:a16="http://schemas.microsoft.com/office/drawing/2014/main" id="{53EF50AD-702C-4D81-BC08-4B3B777746DE}"/>
                  </a:ext>
                </a:extLst>
              </p:cNvPr>
              <p:cNvSpPr txBox="1"/>
              <p:nvPr/>
            </p:nvSpPr>
            <p:spPr>
              <a:xfrm>
                <a:off x="6239408" y="2893822"/>
                <a:ext cx="260995" cy="212233"/>
              </a:xfrm>
              <a:prstGeom prst="rect">
                <a:avLst/>
              </a:prstGeom>
              <a:noFill/>
            </p:spPr>
            <p:txBody>
              <a:bodyPr wrap="none" rtlCol="0">
                <a:spAutoFit/>
              </a:bodyPr>
              <a:lstStyle/>
              <a:p>
                <a:r>
                  <a:rPr lang="de-DE" dirty="0"/>
                  <a:t>s4</a:t>
                </a:r>
              </a:p>
            </p:txBody>
          </p:sp>
          <p:sp>
            <p:nvSpPr>
              <p:cNvPr id="353" name="Textfeld 352">
                <a:extLst>
                  <a:ext uri="{FF2B5EF4-FFF2-40B4-BE49-F238E27FC236}">
                    <a16:creationId xmlns:a16="http://schemas.microsoft.com/office/drawing/2014/main" id="{5CE725CF-DD3A-49C1-8BE7-599AB17CC5DA}"/>
                  </a:ext>
                </a:extLst>
              </p:cNvPr>
              <p:cNvSpPr txBox="1"/>
              <p:nvPr/>
            </p:nvSpPr>
            <p:spPr>
              <a:xfrm>
                <a:off x="6976576" y="2874289"/>
                <a:ext cx="260995" cy="212233"/>
              </a:xfrm>
              <a:prstGeom prst="rect">
                <a:avLst/>
              </a:prstGeom>
              <a:noFill/>
            </p:spPr>
            <p:txBody>
              <a:bodyPr wrap="none" rtlCol="0">
                <a:spAutoFit/>
              </a:bodyPr>
              <a:lstStyle/>
              <a:p>
                <a:r>
                  <a:rPr lang="de-DE" dirty="0"/>
                  <a:t>s7</a:t>
                </a:r>
              </a:p>
            </p:txBody>
          </p:sp>
          <p:sp>
            <p:nvSpPr>
              <p:cNvPr id="354" name="Textfeld 353">
                <a:extLst>
                  <a:ext uri="{FF2B5EF4-FFF2-40B4-BE49-F238E27FC236}">
                    <a16:creationId xmlns:a16="http://schemas.microsoft.com/office/drawing/2014/main" id="{627A2DCB-7A52-4A95-87E9-38F4E957DF58}"/>
                  </a:ext>
                </a:extLst>
              </p:cNvPr>
              <p:cNvSpPr txBox="1"/>
              <p:nvPr/>
            </p:nvSpPr>
            <p:spPr>
              <a:xfrm>
                <a:off x="6239408" y="3315685"/>
                <a:ext cx="260995" cy="212233"/>
              </a:xfrm>
              <a:prstGeom prst="rect">
                <a:avLst/>
              </a:prstGeom>
              <a:noFill/>
            </p:spPr>
            <p:txBody>
              <a:bodyPr wrap="none" rtlCol="0">
                <a:spAutoFit/>
              </a:bodyPr>
              <a:lstStyle/>
              <a:p>
                <a:r>
                  <a:rPr lang="de-DE" dirty="0"/>
                  <a:t>s5</a:t>
                </a:r>
              </a:p>
            </p:txBody>
          </p:sp>
          <p:sp>
            <p:nvSpPr>
              <p:cNvPr id="355" name="Textfeld 354">
                <a:extLst>
                  <a:ext uri="{FF2B5EF4-FFF2-40B4-BE49-F238E27FC236}">
                    <a16:creationId xmlns:a16="http://schemas.microsoft.com/office/drawing/2014/main" id="{746732E6-D075-4BEA-A6A3-822E975689F5}"/>
                  </a:ext>
                </a:extLst>
              </p:cNvPr>
              <p:cNvSpPr txBox="1"/>
              <p:nvPr/>
            </p:nvSpPr>
            <p:spPr>
              <a:xfrm>
                <a:off x="6575449" y="2482745"/>
                <a:ext cx="229738" cy="212233"/>
              </a:xfrm>
              <a:prstGeom prst="rect">
                <a:avLst/>
              </a:prstGeom>
              <a:noFill/>
            </p:spPr>
            <p:txBody>
              <a:bodyPr wrap="none" rtlCol="0">
                <a:spAutoFit/>
              </a:bodyPr>
              <a:lstStyle/>
              <a:p>
                <a:r>
                  <a:rPr lang="de-DE" dirty="0"/>
                  <a:t>t4</a:t>
                </a:r>
              </a:p>
            </p:txBody>
          </p:sp>
          <p:sp>
            <p:nvSpPr>
              <p:cNvPr id="356" name="Textfeld 355">
                <a:extLst>
                  <a:ext uri="{FF2B5EF4-FFF2-40B4-BE49-F238E27FC236}">
                    <a16:creationId xmlns:a16="http://schemas.microsoft.com/office/drawing/2014/main" id="{D5AD303D-363F-4720-A7CB-2FAC0BD5142C}"/>
                  </a:ext>
                </a:extLst>
              </p:cNvPr>
              <p:cNvSpPr txBox="1"/>
              <p:nvPr/>
            </p:nvSpPr>
            <p:spPr>
              <a:xfrm>
                <a:off x="6598319" y="3207597"/>
                <a:ext cx="229738" cy="212233"/>
              </a:xfrm>
              <a:prstGeom prst="rect">
                <a:avLst/>
              </a:prstGeom>
              <a:noFill/>
            </p:spPr>
            <p:txBody>
              <a:bodyPr wrap="none" rtlCol="0">
                <a:spAutoFit/>
              </a:bodyPr>
              <a:lstStyle/>
              <a:p>
                <a:r>
                  <a:rPr lang="de-DE" dirty="0"/>
                  <a:t>t5</a:t>
                </a:r>
              </a:p>
            </p:txBody>
          </p:sp>
          <p:sp>
            <p:nvSpPr>
              <p:cNvPr id="357" name="Textfeld 356">
                <a:extLst>
                  <a:ext uri="{FF2B5EF4-FFF2-40B4-BE49-F238E27FC236}">
                    <a16:creationId xmlns:a16="http://schemas.microsoft.com/office/drawing/2014/main" id="{6D100211-9F63-4B83-8DEF-406D1BDFF123}"/>
                  </a:ext>
                </a:extLst>
              </p:cNvPr>
              <p:cNvSpPr txBox="1"/>
              <p:nvPr/>
            </p:nvSpPr>
            <p:spPr>
              <a:xfrm>
                <a:off x="5882424" y="2853595"/>
                <a:ext cx="229738" cy="212233"/>
              </a:xfrm>
              <a:prstGeom prst="rect">
                <a:avLst/>
              </a:prstGeom>
              <a:noFill/>
            </p:spPr>
            <p:txBody>
              <a:bodyPr wrap="none" rtlCol="0">
                <a:spAutoFit/>
              </a:bodyPr>
              <a:lstStyle/>
              <a:p>
                <a:r>
                  <a:rPr lang="de-DE" dirty="0"/>
                  <a:t>t2</a:t>
                </a:r>
              </a:p>
            </p:txBody>
          </p:sp>
          <p:sp>
            <p:nvSpPr>
              <p:cNvPr id="358" name="Textfeld 357">
                <a:extLst>
                  <a:ext uri="{FF2B5EF4-FFF2-40B4-BE49-F238E27FC236}">
                    <a16:creationId xmlns:a16="http://schemas.microsoft.com/office/drawing/2014/main" id="{CB7ECCCC-EC87-47B9-A899-A3B3612AD895}"/>
                  </a:ext>
                </a:extLst>
              </p:cNvPr>
              <p:cNvSpPr txBox="1"/>
              <p:nvPr/>
            </p:nvSpPr>
            <p:spPr>
              <a:xfrm>
                <a:off x="5895758" y="3262358"/>
                <a:ext cx="229738" cy="212233"/>
              </a:xfrm>
              <a:prstGeom prst="rect">
                <a:avLst/>
              </a:prstGeom>
              <a:noFill/>
            </p:spPr>
            <p:txBody>
              <a:bodyPr wrap="none" rtlCol="0">
                <a:spAutoFit/>
              </a:bodyPr>
              <a:lstStyle/>
              <a:p>
                <a:r>
                  <a:rPr lang="de-DE" dirty="0"/>
                  <a:t>t3</a:t>
                </a:r>
              </a:p>
            </p:txBody>
          </p:sp>
        </p:grpSp>
      </p:grpSp>
      <p:sp>
        <p:nvSpPr>
          <p:cNvPr id="9" name="Titel 8">
            <a:extLst>
              <a:ext uri="{FF2B5EF4-FFF2-40B4-BE49-F238E27FC236}">
                <a16:creationId xmlns:a16="http://schemas.microsoft.com/office/drawing/2014/main" id="{6554ABBD-9110-45FB-B930-D2EB68549CCE}"/>
              </a:ext>
            </a:extLst>
          </p:cNvPr>
          <p:cNvSpPr>
            <a:spLocks noGrp="1"/>
          </p:cNvSpPr>
          <p:nvPr>
            <p:ph type="title"/>
          </p:nvPr>
        </p:nvSpPr>
        <p:spPr/>
        <p:txBody>
          <a:bodyPr/>
          <a:lstStyle/>
          <a:p>
            <a:r>
              <a:rPr lang="de-DE" dirty="0" err="1"/>
              <a:t>Petrinetze</a:t>
            </a:r>
            <a:r>
              <a:rPr lang="de-DE" dirty="0"/>
              <a:t> (2)</a:t>
            </a:r>
          </a:p>
        </p:txBody>
      </p:sp>
      <p:sp>
        <p:nvSpPr>
          <p:cNvPr id="84" name="Ellipse 83">
            <a:extLst>
              <a:ext uri="{FF2B5EF4-FFF2-40B4-BE49-F238E27FC236}">
                <a16:creationId xmlns:a16="http://schemas.microsoft.com/office/drawing/2014/main" id="{8F67BDC2-E3AB-4808-B311-456276D00861}"/>
              </a:ext>
            </a:extLst>
          </p:cNvPr>
          <p:cNvSpPr/>
          <p:nvPr/>
        </p:nvSpPr>
        <p:spPr>
          <a:xfrm>
            <a:off x="4900020" y="4572471"/>
            <a:ext cx="194476" cy="127967"/>
          </a:xfrm>
          <a:prstGeom prst="ellipse">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85" name="Datumsplatzhalter 3">
            <a:extLst>
              <a:ext uri="{FF2B5EF4-FFF2-40B4-BE49-F238E27FC236}">
                <a16:creationId xmlns:a16="http://schemas.microsoft.com/office/drawing/2014/main" id="{FBFA609A-A0E1-43F8-ADF0-58E3D1857102}"/>
              </a:ext>
            </a:extLst>
          </p:cNvPr>
          <p:cNvSpPr>
            <a:spLocks noGrp="1"/>
          </p:cNvSpPr>
          <p:nvPr>
            <p:ph type="dt" sz="half" idx="10"/>
          </p:nvPr>
        </p:nvSpPr>
        <p:spPr>
          <a:xfrm>
            <a:off x="467544" y="6304235"/>
            <a:ext cx="1269504" cy="365125"/>
          </a:xfrm>
        </p:spPr>
        <p:txBody>
          <a:bodyPr/>
          <a:lstStyle/>
          <a:p>
            <a:fld id="{1F8C5BEB-0A57-4D73-B656-A6ADB60C429D}" type="datetime1">
              <a:rPr lang="de-DE" smtClean="0"/>
              <a:t>23.05.2019</a:t>
            </a:fld>
            <a:endParaRPr lang="de-DE"/>
          </a:p>
        </p:txBody>
      </p:sp>
      <p:sp>
        <p:nvSpPr>
          <p:cNvPr id="86" name="Fußzeilenplatzhalter 4">
            <a:extLst>
              <a:ext uri="{FF2B5EF4-FFF2-40B4-BE49-F238E27FC236}">
                <a16:creationId xmlns:a16="http://schemas.microsoft.com/office/drawing/2014/main" id="{7791E1AD-145A-4E46-B045-F784FE895B58}"/>
              </a:ext>
            </a:extLst>
          </p:cNvPr>
          <p:cNvSpPr>
            <a:spLocks noGrp="1"/>
          </p:cNvSpPr>
          <p:nvPr>
            <p:ph type="ftr" sz="quarter" idx="11"/>
          </p:nvPr>
        </p:nvSpPr>
        <p:spPr>
          <a:xfrm>
            <a:off x="1809056" y="6309320"/>
            <a:ext cx="5544616" cy="365125"/>
          </a:xfrm>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87" name="Foliennummernplatzhalter 5">
            <a:extLst>
              <a:ext uri="{FF2B5EF4-FFF2-40B4-BE49-F238E27FC236}">
                <a16:creationId xmlns:a16="http://schemas.microsoft.com/office/drawing/2014/main" id="{67263B49-2C48-4196-9877-DC0A1AF57A19}"/>
              </a:ext>
            </a:extLst>
          </p:cNvPr>
          <p:cNvSpPr>
            <a:spLocks noGrp="1"/>
          </p:cNvSpPr>
          <p:nvPr>
            <p:ph type="sldNum" sz="quarter" idx="12"/>
          </p:nvPr>
        </p:nvSpPr>
        <p:spPr>
          <a:xfrm>
            <a:off x="7425680" y="6304235"/>
            <a:ext cx="621432" cy="365125"/>
          </a:xfrm>
        </p:spPr>
        <p:txBody>
          <a:bodyPr/>
          <a:lstStyle/>
          <a:p>
            <a:fld id="{71F430A0-DF90-4682-B8C1-1BCFE983D179}" type="slidenum">
              <a:rPr lang="de-DE" smtClean="0"/>
              <a:pPr/>
              <a:t>36</a:t>
            </a:fld>
            <a:endParaRPr lang="de-DE"/>
          </a:p>
        </p:txBody>
      </p:sp>
    </p:spTree>
    <p:extLst>
      <p:ext uri="{BB962C8B-B14F-4D97-AF65-F5344CB8AC3E}">
        <p14:creationId xmlns:p14="http://schemas.microsoft.com/office/powerpoint/2010/main" val="40797558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ieren 3">
            <a:extLst>
              <a:ext uri="{FF2B5EF4-FFF2-40B4-BE49-F238E27FC236}">
                <a16:creationId xmlns:a16="http://schemas.microsoft.com/office/drawing/2014/main" id="{03D9AD14-787D-4146-B5B8-D3B09F2B9DC3}"/>
              </a:ext>
            </a:extLst>
          </p:cNvPr>
          <p:cNvGrpSpPr/>
          <p:nvPr/>
        </p:nvGrpSpPr>
        <p:grpSpPr>
          <a:xfrm>
            <a:off x="2496622" y="1393498"/>
            <a:ext cx="5973140" cy="4537502"/>
            <a:chOff x="1625066" y="2489527"/>
            <a:chExt cx="3560533" cy="2861915"/>
          </a:xfrm>
        </p:grpSpPr>
        <p:sp>
          <p:nvSpPr>
            <p:cNvPr id="5" name="Ellipse 4"/>
            <p:cNvSpPr/>
            <p:nvPr/>
          </p:nvSpPr>
          <p:spPr>
            <a:xfrm>
              <a:off x="3925459" y="2722192"/>
              <a:ext cx="265227" cy="13538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7" name="Ellipse 6"/>
            <p:cNvSpPr/>
            <p:nvPr/>
          </p:nvSpPr>
          <p:spPr>
            <a:xfrm>
              <a:off x="3151553" y="2712462"/>
              <a:ext cx="265227" cy="13538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8" name="Ellipse 7"/>
            <p:cNvSpPr/>
            <p:nvPr/>
          </p:nvSpPr>
          <p:spPr>
            <a:xfrm>
              <a:off x="3160874" y="3496674"/>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10" name="Ellipse 9"/>
            <p:cNvSpPr/>
            <p:nvPr/>
          </p:nvSpPr>
          <p:spPr>
            <a:xfrm>
              <a:off x="3932021" y="3089313"/>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12" name="Ellipse 11"/>
            <p:cNvSpPr/>
            <p:nvPr/>
          </p:nvSpPr>
          <p:spPr>
            <a:xfrm>
              <a:off x="3179453" y="3089313"/>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14" name="Ellipse 13"/>
            <p:cNvSpPr/>
            <p:nvPr/>
          </p:nvSpPr>
          <p:spPr>
            <a:xfrm>
              <a:off x="2440671" y="3097216"/>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15" name="Ellipse 14"/>
            <p:cNvSpPr/>
            <p:nvPr/>
          </p:nvSpPr>
          <p:spPr>
            <a:xfrm>
              <a:off x="1712646" y="3101698"/>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16" name="Ellipse 15"/>
            <p:cNvSpPr/>
            <p:nvPr/>
          </p:nvSpPr>
          <p:spPr>
            <a:xfrm>
              <a:off x="3239389" y="2742926"/>
              <a:ext cx="111687" cy="67692"/>
            </a:xfrm>
            <a:prstGeom prst="ellipse">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2" name="Sprechblase: rechteckig 1">
              <a:extLst>
                <a:ext uri="{FF2B5EF4-FFF2-40B4-BE49-F238E27FC236}">
                  <a16:creationId xmlns:a16="http://schemas.microsoft.com/office/drawing/2014/main" id="{52EF3537-696C-4068-B25C-CF0794372C6A}"/>
                </a:ext>
              </a:extLst>
            </p:cNvPr>
            <p:cNvSpPr/>
            <p:nvPr/>
          </p:nvSpPr>
          <p:spPr>
            <a:xfrm>
              <a:off x="4097177" y="5166763"/>
              <a:ext cx="1088422" cy="184679"/>
            </a:xfrm>
            <a:prstGeom prst="wedgeRectCallout">
              <a:avLst>
                <a:gd name="adj1" fmla="val -55030"/>
                <a:gd name="adj2" fmla="val -122204"/>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Endemarkierung</a:t>
              </a:r>
            </a:p>
          </p:txBody>
        </p:sp>
        <p:sp>
          <p:nvSpPr>
            <p:cNvPr id="150" name="Rechteck 149">
              <a:extLst>
                <a:ext uri="{FF2B5EF4-FFF2-40B4-BE49-F238E27FC236}">
                  <a16:creationId xmlns:a16="http://schemas.microsoft.com/office/drawing/2014/main" id="{D23C525A-8A61-4179-BF76-E34FA0354B5E}"/>
                </a:ext>
              </a:extLst>
            </p:cNvPr>
            <p:cNvSpPr/>
            <p:nvPr/>
          </p:nvSpPr>
          <p:spPr>
            <a:xfrm>
              <a:off x="2232992" y="3059119"/>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cxnSp>
          <p:nvCxnSpPr>
            <p:cNvPr id="154" name="Gerade Verbindung mit Pfeil 153">
              <a:extLst>
                <a:ext uri="{FF2B5EF4-FFF2-40B4-BE49-F238E27FC236}">
                  <a16:creationId xmlns:a16="http://schemas.microsoft.com/office/drawing/2014/main" id="{84AA1553-D6DA-4770-97EC-3683902A037B}"/>
                </a:ext>
              </a:extLst>
            </p:cNvPr>
            <p:cNvCxnSpPr>
              <a:stCxn id="150" idx="3"/>
              <a:endCxn id="14" idx="2"/>
            </p:cNvCxnSpPr>
            <p:nvPr/>
          </p:nvCxnSpPr>
          <p:spPr>
            <a:xfrm>
              <a:off x="2267282" y="3161330"/>
              <a:ext cx="173390" cy="35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5" name="Rechteck 154">
              <a:extLst>
                <a:ext uri="{FF2B5EF4-FFF2-40B4-BE49-F238E27FC236}">
                  <a16:creationId xmlns:a16="http://schemas.microsoft.com/office/drawing/2014/main" id="{1694A360-E563-4072-B437-5B9A5F2226D0}"/>
                </a:ext>
              </a:extLst>
            </p:cNvPr>
            <p:cNvSpPr/>
            <p:nvPr/>
          </p:nvSpPr>
          <p:spPr>
            <a:xfrm>
              <a:off x="2924380" y="3063693"/>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sp>
          <p:nvSpPr>
            <p:cNvPr id="156" name="Rechteck 155">
              <a:extLst>
                <a:ext uri="{FF2B5EF4-FFF2-40B4-BE49-F238E27FC236}">
                  <a16:creationId xmlns:a16="http://schemas.microsoft.com/office/drawing/2014/main" id="{2BBEB4FB-C18B-4130-A99B-BC393074B21A}"/>
                </a:ext>
              </a:extLst>
            </p:cNvPr>
            <p:cNvSpPr/>
            <p:nvPr/>
          </p:nvSpPr>
          <p:spPr>
            <a:xfrm>
              <a:off x="2924380" y="3459387"/>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sp>
          <p:nvSpPr>
            <p:cNvPr id="157" name="Rechteck 156">
              <a:extLst>
                <a:ext uri="{FF2B5EF4-FFF2-40B4-BE49-F238E27FC236}">
                  <a16:creationId xmlns:a16="http://schemas.microsoft.com/office/drawing/2014/main" id="{95A8012C-521B-460B-8012-68B64979C2A1}"/>
                </a:ext>
              </a:extLst>
            </p:cNvPr>
            <p:cNvSpPr/>
            <p:nvPr/>
          </p:nvSpPr>
          <p:spPr>
            <a:xfrm>
              <a:off x="3621553" y="3049493"/>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sp>
          <p:nvSpPr>
            <p:cNvPr id="158" name="Rechteck 157">
              <a:extLst>
                <a:ext uri="{FF2B5EF4-FFF2-40B4-BE49-F238E27FC236}">
                  <a16:creationId xmlns:a16="http://schemas.microsoft.com/office/drawing/2014/main" id="{3AFC1EA4-5C1D-489D-9BBD-746976508BA1}"/>
                </a:ext>
              </a:extLst>
            </p:cNvPr>
            <p:cNvSpPr/>
            <p:nvPr/>
          </p:nvSpPr>
          <p:spPr>
            <a:xfrm>
              <a:off x="3621553" y="2687673"/>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cxnSp>
          <p:nvCxnSpPr>
            <p:cNvPr id="160" name="Verbinder: gewinkelt 159">
              <a:extLst>
                <a:ext uri="{FF2B5EF4-FFF2-40B4-BE49-F238E27FC236}">
                  <a16:creationId xmlns:a16="http://schemas.microsoft.com/office/drawing/2014/main" id="{55D01A98-4C1F-4E87-AC9A-D371C5CDADC3}"/>
                </a:ext>
              </a:extLst>
            </p:cNvPr>
            <p:cNvCxnSpPr>
              <a:stCxn id="14" idx="6"/>
              <a:endCxn id="155" idx="1"/>
            </p:cNvCxnSpPr>
            <p:nvPr/>
          </p:nvCxnSpPr>
          <p:spPr>
            <a:xfrm>
              <a:off x="2705898" y="3164908"/>
              <a:ext cx="218482" cy="996"/>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2" name="Gerade Verbindung mit Pfeil 161">
              <a:extLst>
                <a:ext uri="{FF2B5EF4-FFF2-40B4-BE49-F238E27FC236}">
                  <a16:creationId xmlns:a16="http://schemas.microsoft.com/office/drawing/2014/main" id="{08612E67-1B3D-4CE4-9FB3-8A0B63649D88}"/>
                </a:ext>
              </a:extLst>
            </p:cNvPr>
            <p:cNvCxnSpPr>
              <a:stCxn id="155" idx="3"/>
              <a:endCxn id="12" idx="2"/>
            </p:cNvCxnSpPr>
            <p:nvPr/>
          </p:nvCxnSpPr>
          <p:spPr>
            <a:xfrm flipV="1">
              <a:off x="2958669" y="3157005"/>
              <a:ext cx="220784" cy="88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4" name="Verbinder: gewinkelt 163">
              <a:extLst>
                <a:ext uri="{FF2B5EF4-FFF2-40B4-BE49-F238E27FC236}">
                  <a16:creationId xmlns:a16="http://schemas.microsoft.com/office/drawing/2014/main" id="{7CB723D6-55CE-4953-89AA-ABAAFB550FD1}"/>
                </a:ext>
              </a:extLst>
            </p:cNvPr>
            <p:cNvCxnSpPr>
              <a:stCxn id="155" idx="3"/>
              <a:endCxn id="7" idx="2"/>
            </p:cNvCxnSpPr>
            <p:nvPr/>
          </p:nvCxnSpPr>
          <p:spPr>
            <a:xfrm flipV="1">
              <a:off x="2958669" y="2780154"/>
              <a:ext cx="192884" cy="385750"/>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6" name="Gerade Verbindung mit Pfeil 165">
              <a:extLst>
                <a:ext uri="{FF2B5EF4-FFF2-40B4-BE49-F238E27FC236}">
                  <a16:creationId xmlns:a16="http://schemas.microsoft.com/office/drawing/2014/main" id="{9BE76A99-C17B-45A2-BDF1-C92553AD2AF1}"/>
                </a:ext>
              </a:extLst>
            </p:cNvPr>
            <p:cNvCxnSpPr>
              <a:stCxn id="7" idx="6"/>
              <a:endCxn id="158" idx="1"/>
            </p:cNvCxnSpPr>
            <p:nvPr/>
          </p:nvCxnSpPr>
          <p:spPr>
            <a:xfrm>
              <a:off x="3416780" y="2780154"/>
              <a:ext cx="204773" cy="97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8" name="Gerade Verbindung mit Pfeil 167">
              <a:extLst>
                <a:ext uri="{FF2B5EF4-FFF2-40B4-BE49-F238E27FC236}">
                  <a16:creationId xmlns:a16="http://schemas.microsoft.com/office/drawing/2014/main" id="{4A35C342-011C-482B-A9E0-304CD000BBCD}"/>
                </a:ext>
              </a:extLst>
            </p:cNvPr>
            <p:cNvCxnSpPr>
              <a:stCxn id="158" idx="3"/>
              <a:endCxn id="5" idx="2"/>
            </p:cNvCxnSpPr>
            <p:nvPr/>
          </p:nvCxnSpPr>
          <p:spPr>
            <a:xfrm>
              <a:off x="3655842" y="2789884"/>
              <a:ext cx="26961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0" name="Gerade Verbindung mit Pfeil 169">
              <a:extLst>
                <a:ext uri="{FF2B5EF4-FFF2-40B4-BE49-F238E27FC236}">
                  <a16:creationId xmlns:a16="http://schemas.microsoft.com/office/drawing/2014/main" id="{A00BFE2B-6752-4186-9A08-26CBFD213E9F}"/>
                </a:ext>
              </a:extLst>
            </p:cNvPr>
            <p:cNvCxnSpPr>
              <a:stCxn id="12" idx="6"/>
              <a:endCxn id="157" idx="1"/>
            </p:cNvCxnSpPr>
            <p:nvPr/>
          </p:nvCxnSpPr>
          <p:spPr>
            <a:xfrm flipV="1">
              <a:off x="3444680" y="3151704"/>
              <a:ext cx="176873" cy="53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2" name="Gerade Verbindung mit Pfeil 171">
              <a:extLst>
                <a:ext uri="{FF2B5EF4-FFF2-40B4-BE49-F238E27FC236}">
                  <a16:creationId xmlns:a16="http://schemas.microsoft.com/office/drawing/2014/main" id="{173CC756-4DB5-4457-853B-E5D1FF294A83}"/>
                </a:ext>
              </a:extLst>
            </p:cNvPr>
            <p:cNvCxnSpPr>
              <a:stCxn id="157" idx="3"/>
              <a:endCxn id="10" idx="2"/>
            </p:cNvCxnSpPr>
            <p:nvPr/>
          </p:nvCxnSpPr>
          <p:spPr>
            <a:xfrm>
              <a:off x="3655842" y="3151704"/>
              <a:ext cx="276179" cy="53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4" name="Verbinder: gewinkelt 173">
              <a:extLst>
                <a:ext uri="{FF2B5EF4-FFF2-40B4-BE49-F238E27FC236}">
                  <a16:creationId xmlns:a16="http://schemas.microsoft.com/office/drawing/2014/main" id="{935DFBF2-D855-406C-8C3E-1A48829CF096}"/>
                </a:ext>
              </a:extLst>
            </p:cNvPr>
            <p:cNvCxnSpPr>
              <a:stCxn id="14" idx="6"/>
              <a:endCxn id="156" idx="1"/>
            </p:cNvCxnSpPr>
            <p:nvPr/>
          </p:nvCxnSpPr>
          <p:spPr>
            <a:xfrm>
              <a:off x="2705898" y="3164908"/>
              <a:ext cx="218482" cy="396689"/>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6" name="Gerade Verbindung mit Pfeil 175">
              <a:extLst>
                <a:ext uri="{FF2B5EF4-FFF2-40B4-BE49-F238E27FC236}">
                  <a16:creationId xmlns:a16="http://schemas.microsoft.com/office/drawing/2014/main" id="{73EC8009-9CA7-4E12-93E5-6EA078620435}"/>
                </a:ext>
              </a:extLst>
            </p:cNvPr>
            <p:cNvCxnSpPr>
              <a:stCxn id="156" idx="3"/>
              <a:endCxn id="8" idx="2"/>
            </p:cNvCxnSpPr>
            <p:nvPr/>
          </p:nvCxnSpPr>
          <p:spPr>
            <a:xfrm>
              <a:off x="2958669" y="3561597"/>
              <a:ext cx="202205" cy="27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5" name="Gerade Verbindung mit Pfeil 184">
              <a:extLst>
                <a:ext uri="{FF2B5EF4-FFF2-40B4-BE49-F238E27FC236}">
                  <a16:creationId xmlns:a16="http://schemas.microsoft.com/office/drawing/2014/main" id="{A83BAEF6-5290-44DB-A948-D75413475466}"/>
                </a:ext>
              </a:extLst>
            </p:cNvPr>
            <p:cNvCxnSpPr>
              <a:stCxn id="15" idx="6"/>
              <a:endCxn id="150" idx="1"/>
            </p:cNvCxnSpPr>
            <p:nvPr/>
          </p:nvCxnSpPr>
          <p:spPr>
            <a:xfrm flipV="1">
              <a:off x="1977873" y="3161330"/>
              <a:ext cx="255119" cy="80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1" name="Textfeld 320">
              <a:extLst>
                <a:ext uri="{FF2B5EF4-FFF2-40B4-BE49-F238E27FC236}">
                  <a16:creationId xmlns:a16="http://schemas.microsoft.com/office/drawing/2014/main" id="{72DFADA6-9241-40E6-916A-DE120F2234F1}"/>
                </a:ext>
              </a:extLst>
            </p:cNvPr>
            <p:cNvSpPr txBox="1"/>
            <p:nvPr/>
          </p:nvSpPr>
          <p:spPr>
            <a:xfrm>
              <a:off x="1625066" y="2676279"/>
              <a:ext cx="661422" cy="213534"/>
            </a:xfrm>
            <a:prstGeom prst="rect">
              <a:avLst/>
            </a:prstGeom>
            <a:noFill/>
          </p:spPr>
          <p:txBody>
            <a:bodyPr wrap="none" rtlCol="0">
              <a:spAutoFit/>
            </a:bodyPr>
            <a:lstStyle/>
            <a:p>
              <a:r>
                <a:rPr lang="de-DE" sz="1600" dirty="0">
                  <a:highlight>
                    <a:srgbClr val="00FF00"/>
                  </a:highlight>
                </a:rPr>
                <a:t>Schritt 3.1</a:t>
              </a:r>
            </a:p>
          </p:txBody>
        </p:sp>
        <p:sp>
          <p:nvSpPr>
            <p:cNvPr id="334" name="Textfeld 333">
              <a:extLst>
                <a:ext uri="{FF2B5EF4-FFF2-40B4-BE49-F238E27FC236}">
                  <a16:creationId xmlns:a16="http://schemas.microsoft.com/office/drawing/2014/main" id="{4C678A5C-FA3E-4322-8C9E-F5C2C4E2E6FA}"/>
                </a:ext>
              </a:extLst>
            </p:cNvPr>
            <p:cNvSpPr txBox="1"/>
            <p:nvPr/>
          </p:nvSpPr>
          <p:spPr>
            <a:xfrm>
              <a:off x="1733765" y="2919223"/>
              <a:ext cx="267830" cy="235671"/>
            </a:xfrm>
            <a:prstGeom prst="rect">
              <a:avLst/>
            </a:prstGeom>
            <a:noFill/>
          </p:spPr>
          <p:txBody>
            <a:bodyPr wrap="none" rtlCol="0">
              <a:spAutoFit/>
            </a:bodyPr>
            <a:lstStyle/>
            <a:p>
              <a:r>
                <a:rPr lang="de-DE" sz="1600" dirty="0"/>
                <a:t>s1</a:t>
              </a:r>
            </a:p>
          </p:txBody>
        </p:sp>
        <p:sp>
          <p:nvSpPr>
            <p:cNvPr id="335" name="Textfeld 334">
              <a:extLst>
                <a:ext uri="{FF2B5EF4-FFF2-40B4-BE49-F238E27FC236}">
                  <a16:creationId xmlns:a16="http://schemas.microsoft.com/office/drawing/2014/main" id="{D3D0F7FA-D1A9-4373-B35B-77CB016B0F9A}"/>
                </a:ext>
              </a:extLst>
            </p:cNvPr>
            <p:cNvSpPr txBox="1"/>
            <p:nvPr/>
          </p:nvSpPr>
          <p:spPr>
            <a:xfrm>
              <a:off x="2135099" y="2872488"/>
              <a:ext cx="237857" cy="235671"/>
            </a:xfrm>
            <a:prstGeom prst="rect">
              <a:avLst/>
            </a:prstGeom>
            <a:noFill/>
          </p:spPr>
          <p:txBody>
            <a:bodyPr wrap="none" rtlCol="0">
              <a:spAutoFit/>
            </a:bodyPr>
            <a:lstStyle/>
            <a:p>
              <a:r>
                <a:rPr lang="de-DE" sz="1600" dirty="0"/>
                <a:t>t1</a:t>
              </a:r>
            </a:p>
          </p:txBody>
        </p:sp>
        <p:sp>
          <p:nvSpPr>
            <p:cNvPr id="336" name="Textfeld 335">
              <a:extLst>
                <a:ext uri="{FF2B5EF4-FFF2-40B4-BE49-F238E27FC236}">
                  <a16:creationId xmlns:a16="http://schemas.microsoft.com/office/drawing/2014/main" id="{83A38CB8-DE3F-402A-A873-EEAC5CE591F5}"/>
                </a:ext>
              </a:extLst>
            </p:cNvPr>
            <p:cNvSpPr txBox="1"/>
            <p:nvPr/>
          </p:nvSpPr>
          <p:spPr>
            <a:xfrm>
              <a:off x="2470933" y="2899690"/>
              <a:ext cx="267830" cy="235671"/>
            </a:xfrm>
            <a:prstGeom prst="rect">
              <a:avLst/>
            </a:prstGeom>
            <a:noFill/>
          </p:spPr>
          <p:txBody>
            <a:bodyPr wrap="none" rtlCol="0">
              <a:spAutoFit/>
            </a:bodyPr>
            <a:lstStyle/>
            <a:p>
              <a:r>
                <a:rPr lang="de-DE" sz="1600" dirty="0"/>
                <a:t>s2</a:t>
              </a:r>
            </a:p>
          </p:txBody>
        </p:sp>
        <p:sp>
          <p:nvSpPr>
            <p:cNvPr id="337" name="Textfeld 336">
              <a:extLst>
                <a:ext uri="{FF2B5EF4-FFF2-40B4-BE49-F238E27FC236}">
                  <a16:creationId xmlns:a16="http://schemas.microsoft.com/office/drawing/2014/main" id="{6D7E9850-8190-4390-9E81-E8F7C61EC346}"/>
                </a:ext>
              </a:extLst>
            </p:cNvPr>
            <p:cNvSpPr txBox="1"/>
            <p:nvPr/>
          </p:nvSpPr>
          <p:spPr>
            <a:xfrm>
              <a:off x="3173684" y="2553912"/>
              <a:ext cx="267830" cy="235671"/>
            </a:xfrm>
            <a:prstGeom prst="rect">
              <a:avLst/>
            </a:prstGeom>
            <a:noFill/>
          </p:spPr>
          <p:txBody>
            <a:bodyPr wrap="none" rtlCol="0">
              <a:spAutoFit/>
            </a:bodyPr>
            <a:lstStyle/>
            <a:p>
              <a:r>
                <a:rPr lang="de-DE" sz="1600" dirty="0"/>
                <a:t>s3</a:t>
              </a:r>
            </a:p>
          </p:txBody>
        </p:sp>
        <p:sp>
          <p:nvSpPr>
            <p:cNvPr id="338" name="Textfeld 337">
              <a:extLst>
                <a:ext uri="{FF2B5EF4-FFF2-40B4-BE49-F238E27FC236}">
                  <a16:creationId xmlns:a16="http://schemas.microsoft.com/office/drawing/2014/main" id="{5C582A02-53BD-4C46-A1EC-915714B08B57}"/>
                </a:ext>
              </a:extLst>
            </p:cNvPr>
            <p:cNvSpPr txBox="1"/>
            <p:nvPr/>
          </p:nvSpPr>
          <p:spPr>
            <a:xfrm>
              <a:off x="3910852" y="2534378"/>
              <a:ext cx="267830" cy="235671"/>
            </a:xfrm>
            <a:prstGeom prst="rect">
              <a:avLst/>
            </a:prstGeom>
            <a:noFill/>
          </p:spPr>
          <p:txBody>
            <a:bodyPr wrap="none" rtlCol="0">
              <a:spAutoFit/>
            </a:bodyPr>
            <a:lstStyle/>
            <a:p>
              <a:r>
                <a:rPr lang="de-DE" sz="1600" dirty="0"/>
                <a:t>s6</a:t>
              </a:r>
            </a:p>
          </p:txBody>
        </p:sp>
        <p:sp>
          <p:nvSpPr>
            <p:cNvPr id="339" name="Textfeld 338">
              <a:extLst>
                <a:ext uri="{FF2B5EF4-FFF2-40B4-BE49-F238E27FC236}">
                  <a16:creationId xmlns:a16="http://schemas.microsoft.com/office/drawing/2014/main" id="{4AB7BA15-0824-4FF3-A891-0411DFDF275A}"/>
                </a:ext>
              </a:extLst>
            </p:cNvPr>
            <p:cNvSpPr txBox="1"/>
            <p:nvPr/>
          </p:nvSpPr>
          <p:spPr>
            <a:xfrm>
              <a:off x="3184715" y="2900605"/>
              <a:ext cx="267830" cy="235671"/>
            </a:xfrm>
            <a:prstGeom prst="rect">
              <a:avLst/>
            </a:prstGeom>
            <a:noFill/>
          </p:spPr>
          <p:txBody>
            <a:bodyPr wrap="none" rtlCol="0">
              <a:spAutoFit/>
            </a:bodyPr>
            <a:lstStyle/>
            <a:p>
              <a:r>
                <a:rPr lang="de-DE" sz="1600" dirty="0"/>
                <a:t>s4</a:t>
              </a:r>
            </a:p>
          </p:txBody>
        </p:sp>
        <p:sp>
          <p:nvSpPr>
            <p:cNvPr id="340" name="Textfeld 339">
              <a:extLst>
                <a:ext uri="{FF2B5EF4-FFF2-40B4-BE49-F238E27FC236}">
                  <a16:creationId xmlns:a16="http://schemas.microsoft.com/office/drawing/2014/main" id="{4DD65385-76FD-40C8-A01D-3BC0F56DABEC}"/>
                </a:ext>
              </a:extLst>
            </p:cNvPr>
            <p:cNvSpPr txBox="1"/>
            <p:nvPr/>
          </p:nvSpPr>
          <p:spPr>
            <a:xfrm>
              <a:off x="3921883" y="2881071"/>
              <a:ext cx="267830" cy="235671"/>
            </a:xfrm>
            <a:prstGeom prst="rect">
              <a:avLst/>
            </a:prstGeom>
            <a:noFill/>
          </p:spPr>
          <p:txBody>
            <a:bodyPr wrap="none" rtlCol="0">
              <a:spAutoFit/>
            </a:bodyPr>
            <a:lstStyle/>
            <a:p>
              <a:r>
                <a:rPr lang="de-DE" sz="1600" dirty="0"/>
                <a:t>s7</a:t>
              </a:r>
            </a:p>
          </p:txBody>
        </p:sp>
        <p:sp>
          <p:nvSpPr>
            <p:cNvPr id="341" name="Textfeld 340">
              <a:extLst>
                <a:ext uri="{FF2B5EF4-FFF2-40B4-BE49-F238E27FC236}">
                  <a16:creationId xmlns:a16="http://schemas.microsoft.com/office/drawing/2014/main" id="{F4696626-9333-4484-AF8F-292F06879902}"/>
                </a:ext>
              </a:extLst>
            </p:cNvPr>
            <p:cNvSpPr txBox="1"/>
            <p:nvPr/>
          </p:nvSpPr>
          <p:spPr>
            <a:xfrm>
              <a:off x="3184715" y="3322468"/>
              <a:ext cx="267830" cy="235671"/>
            </a:xfrm>
            <a:prstGeom prst="rect">
              <a:avLst/>
            </a:prstGeom>
            <a:noFill/>
          </p:spPr>
          <p:txBody>
            <a:bodyPr wrap="none" rtlCol="0">
              <a:spAutoFit/>
            </a:bodyPr>
            <a:lstStyle/>
            <a:p>
              <a:r>
                <a:rPr lang="de-DE" sz="1600" dirty="0"/>
                <a:t>s5</a:t>
              </a:r>
            </a:p>
          </p:txBody>
        </p:sp>
        <p:sp>
          <p:nvSpPr>
            <p:cNvPr id="343" name="Textfeld 342">
              <a:extLst>
                <a:ext uri="{FF2B5EF4-FFF2-40B4-BE49-F238E27FC236}">
                  <a16:creationId xmlns:a16="http://schemas.microsoft.com/office/drawing/2014/main" id="{AD8C9406-47B1-4ED8-9DCC-366D0A360202}"/>
                </a:ext>
              </a:extLst>
            </p:cNvPr>
            <p:cNvSpPr txBox="1"/>
            <p:nvPr/>
          </p:nvSpPr>
          <p:spPr>
            <a:xfrm>
              <a:off x="3520756" y="2489527"/>
              <a:ext cx="237857" cy="235671"/>
            </a:xfrm>
            <a:prstGeom prst="rect">
              <a:avLst/>
            </a:prstGeom>
            <a:noFill/>
          </p:spPr>
          <p:txBody>
            <a:bodyPr wrap="none" rtlCol="0">
              <a:spAutoFit/>
            </a:bodyPr>
            <a:lstStyle/>
            <a:p>
              <a:r>
                <a:rPr lang="de-DE" sz="1600" dirty="0"/>
                <a:t>t4</a:t>
              </a:r>
            </a:p>
          </p:txBody>
        </p:sp>
        <p:sp>
          <p:nvSpPr>
            <p:cNvPr id="344" name="Textfeld 343">
              <a:extLst>
                <a:ext uri="{FF2B5EF4-FFF2-40B4-BE49-F238E27FC236}">
                  <a16:creationId xmlns:a16="http://schemas.microsoft.com/office/drawing/2014/main" id="{80AC5F33-3841-402F-AB48-038F55579316}"/>
                </a:ext>
              </a:extLst>
            </p:cNvPr>
            <p:cNvSpPr txBox="1"/>
            <p:nvPr/>
          </p:nvSpPr>
          <p:spPr>
            <a:xfrm>
              <a:off x="3555557" y="3259378"/>
              <a:ext cx="237857" cy="235671"/>
            </a:xfrm>
            <a:prstGeom prst="rect">
              <a:avLst/>
            </a:prstGeom>
            <a:noFill/>
          </p:spPr>
          <p:txBody>
            <a:bodyPr wrap="none" rtlCol="0">
              <a:spAutoFit/>
            </a:bodyPr>
            <a:lstStyle/>
            <a:p>
              <a:r>
                <a:rPr lang="de-DE" sz="1600" dirty="0"/>
                <a:t>t5</a:t>
              </a:r>
            </a:p>
          </p:txBody>
        </p:sp>
        <p:sp>
          <p:nvSpPr>
            <p:cNvPr id="345" name="Textfeld 344">
              <a:extLst>
                <a:ext uri="{FF2B5EF4-FFF2-40B4-BE49-F238E27FC236}">
                  <a16:creationId xmlns:a16="http://schemas.microsoft.com/office/drawing/2014/main" id="{1B0E23A4-F4E7-4217-A6CD-E344EE670507}"/>
                </a:ext>
              </a:extLst>
            </p:cNvPr>
            <p:cNvSpPr txBox="1"/>
            <p:nvPr/>
          </p:nvSpPr>
          <p:spPr>
            <a:xfrm>
              <a:off x="2827731" y="2860377"/>
              <a:ext cx="237857" cy="235671"/>
            </a:xfrm>
            <a:prstGeom prst="rect">
              <a:avLst/>
            </a:prstGeom>
            <a:noFill/>
          </p:spPr>
          <p:txBody>
            <a:bodyPr wrap="none" rtlCol="0">
              <a:spAutoFit/>
            </a:bodyPr>
            <a:lstStyle/>
            <a:p>
              <a:r>
                <a:rPr lang="de-DE" sz="1600" dirty="0"/>
                <a:t>t2</a:t>
              </a:r>
            </a:p>
          </p:txBody>
        </p:sp>
        <p:sp>
          <p:nvSpPr>
            <p:cNvPr id="346" name="Textfeld 345">
              <a:extLst>
                <a:ext uri="{FF2B5EF4-FFF2-40B4-BE49-F238E27FC236}">
                  <a16:creationId xmlns:a16="http://schemas.microsoft.com/office/drawing/2014/main" id="{B64D9443-F453-4606-875C-009D1A89F1B2}"/>
                </a:ext>
              </a:extLst>
            </p:cNvPr>
            <p:cNvSpPr txBox="1"/>
            <p:nvPr/>
          </p:nvSpPr>
          <p:spPr>
            <a:xfrm>
              <a:off x="2827731" y="3282750"/>
              <a:ext cx="237857" cy="235671"/>
            </a:xfrm>
            <a:prstGeom prst="rect">
              <a:avLst/>
            </a:prstGeom>
            <a:noFill/>
          </p:spPr>
          <p:txBody>
            <a:bodyPr wrap="none" rtlCol="0">
              <a:spAutoFit/>
            </a:bodyPr>
            <a:lstStyle/>
            <a:p>
              <a:r>
                <a:rPr lang="de-DE" sz="1600" dirty="0"/>
                <a:t>t3</a:t>
              </a:r>
            </a:p>
          </p:txBody>
        </p:sp>
      </p:grpSp>
      <p:grpSp>
        <p:nvGrpSpPr>
          <p:cNvPr id="6" name="Gruppieren 5">
            <a:extLst>
              <a:ext uri="{FF2B5EF4-FFF2-40B4-BE49-F238E27FC236}">
                <a16:creationId xmlns:a16="http://schemas.microsoft.com/office/drawing/2014/main" id="{BD7128B9-3603-4DEE-B2AA-7C4FD6DF40A9}"/>
              </a:ext>
            </a:extLst>
          </p:cNvPr>
          <p:cNvGrpSpPr/>
          <p:nvPr/>
        </p:nvGrpSpPr>
        <p:grpSpPr>
          <a:xfrm>
            <a:off x="2213006" y="4117212"/>
            <a:ext cx="4367675" cy="2192141"/>
            <a:chOff x="2213008" y="5149751"/>
            <a:chExt cx="2508344" cy="1159602"/>
          </a:xfrm>
        </p:grpSpPr>
        <p:sp>
          <p:nvSpPr>
            <p:cNvPr id="186" name="Ellipse 185">
              <a:extLst>
                <a:ext uri="{FF2B5EF4-FFF2-40B4-BE49-F238E27FC236}">
                  <a16:creationId xmlns:a16="http://schemas.microsoft.com/office/drawing/2014/main" id="{7708C0C2-E40F-4031-B370-5BD26EE01F4D}"/>
                </a:ext>
              </a:extLst>
            </p:cNvPr>
            <p:cNvSpPr/>
            <p:nvPr/>
          </p:nvSpPr>
          <p:spPr>
            <a:xfrm>
              <a:off x="4449563" y="5367737"/>
              <a:ext cx="265227" cy="13538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87" name="Ellipse 186">
              <a:extLst>
                <a:ext uri="{FF2B5EF4-FFF2-40B4-BE49-F238E27FC236}">
                  <a16:creationId xmlns:a16="http://schemas.microsoft.com/office/drawing/2014/main" id="{009D2CFF-F902-49FE-9B94-77DDBE6F8863}"/>
                </a:ext>
              </a:extLst>
            </p:cNvPr>
            <p:cNvSpPr/>
            <p:nvPr/>
          </p:nvSpPr>
          <p:spPr>
            <a:xfrm>
              <a:off x="3675658" y="5358007"/>
              <a:ext cx="265227" cy="135383"/>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88" name="Ellipse 187">
              <a:extLst>
                <a:ext uri="{FF2B5EF4-FFF2-40B4-BE49-F238E27FC236}">
                  <a16:creationId xmlns:a16="http://schemas.microsoft.com/office/drawing/2014/main" id="{3C807F0A-B2A7-4EB4-957D-84729025F1CE}"/>
                </a:ext>
              </a:extLst>
            </p:cNvPr>
            <p:cNvSpPr/>
            <p:nvPr/>
          </p:nvSpPr>
          <p:spPr>
            <a:xfrm>
              <a:off x="3684978" y="6142219"/>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89" name="Ellipse 188">
              <a:extLst>
                <a:ext uri="{FF2B5EF4-FFF2-40B4-BE49-F238E27FC236}">
                  <a16:creationId xmlns:a16="http://schemas.microsoft.com/office/drawing/2014/main" id="{D8CC7C89-52BB-4008-BDAA-47AE1A848E49}"/>
                </a:ext>
              </a:extLst>
            </p:cNvPr>
            <p:cNvSpPr/>
            <p:nvPr/>
          </p:nvSpPr>
          <p:spPr>
            <a:xfrm>
              <a:off x="4456125" y="5734858"/>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90" name="Ellipse 189">
              <a:extLst>
                <a:ext uri="{FF2B5EF4-FFF2-40B4-BE49-F238E27FC236}">
                  <a16:creationId xmlns:a16="http://schemas.microsoft.com/office/drawing/2014/main" id="{92B74D7A-ACA6-45FB-8CFC-64BA90D8C4DF}"/>
                </a:ext>
              </a:extLst>
            </p:cNvPr>
            <p:cNvSpPr/>
            <p:nvPr/>
          </p:nvSpPr>
          <p:spPr>
            <a:xfrm>
              <a:off x="3703557" y="5734858"/>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91" name="Ellipse 190">
              <a:extLst>
                <a:ext uri="{FF2B5EF4-FFF2-40B4-BE49-F238E27FC236}">
                  <a16:creationId xmlns:a16="http://schemas.microsoft.com/office/drawing/2014/main" id="{DD4F21FF-4CEA-4FFE-8453-91D3FEFD6851}"/>
                </a:ext>
              </a:extLst>
            </p:cNvPr>
            <p:cNvSpPr/>
            <p:nvPr/>
          </p:nvSpPr>
          <p:spPr>
            <a:xfrm>
              <a:off x="2964776" y="5742761"/>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92" name="Ellipse 191">
              <a:extLst>
                <a:ext uri="{FF2B5EF4-FFF2-40B4-BE49-F238E27FC236}">
                  <a16:creationId xmlns:a16="http://schemas.microsoft.com/office/drawing/2014/main" id="{3A8CE77B-3BEF-4CD5-88EC-26815F798E16}"/>
                </a:ext>
              </a:extLst>
            </p:cNvPr>
            <p:cNvSpPr/>
            <p:nvPr/>
          </p:nvSpPr>
          <p:spPr>
            <a:xfrm>
              <a:off x="2236751" y="5747243"/>
              <a:ext cx="265227" cy="13538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93" name="Ellipse 192">
              <a:extLst>
                <a:ext uri="{FF2B5EF4-FFF2-40B4-BE49-F238E27FC236}">
                  <a16:creationId xmlns:a16="http://schemas.microsoft.com/office/drawing/2014/main" id="{6E60F000-7EF6-43AC-B949-2BE293B3CFD8}"/>
                </a:ext>
              </a:extLst>
            </p:cNvPr>
            <p:cNvSpPr/>
            <p:nvPr/>
          </p:nvSpPr>
          <p:spPr>
            <a:xfrm>
              <a:off x="4525549" y="5396062"/>
              <a:ext cx="111687" cy="67692"/>
            </a:xfrm>
            <a:prstGeom prst="ellipse">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
          <p:nvSpPr>
            <p:cNvPr id="197" name="Rechteck 196">
              <a:extLst>
                <a:ext uri="{FF2B5EF4-FFF2-40B4-BE49-F238E27FC236}">
                  <a16:creationId xmlns:a16="http://schemas.microsoft.com/office/drawing/2014/main" id="{E8C5B2EA-1AE5-4BA1-ACBA-C26577705CA9}"/>
                </a:ext>
              </a:extLst>
            </p:cNvPr>
            <p:cNvSpPr/>
            <p:nvPr/>
          </p:nvSpPr>
          <p:spPr>
            <a:xfrm>
              <a:off x="2757097" y="5704664"/>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200"/>
            </a:p>
          </p:txBody>
        </p:sp>
        <p:cxnSp>
          <p:nvCxnSpPr>
            <p:cNvPr id="198" name="Gerade Verbindung mit Pfeil 197">
              <a:extLst>
                <a:ext uri="{FF2B5EF4-FFF2-40B4-BE49-F238E27FC236}">
                  <a16:creationId xmlns:a16="http://schemas.microsoft.com/office/drawing/2014/main" id="{B5E9D60F-E275-4732-9D95-C885C3B7EBAE}"/>
                </a:ext>
              </a:extLst>
            </p:cNvPr>
            <p:cNvCxnSpPr>
              <a:stCxn id="197" idx="3"/>
              <a:endCxn id="191" idx="2"/>
            </p:cNvCxnSpPr>
            <p:nvPr/>
          </p:nvCxnSpPr>
          <p:spPr>
            <a:xfrm>
              <a:off x="2791386" y="5806875"/>
              <a:ext cx="173390" cy="35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9" name="Rechteck 198">
              <a:extLst>
                <a:ext uri="{FF2B5EF4-FFF2-40B4-BE49-F238E27FC236}">
                  <a16:creationId xmlns:a16="http://schemas.microsoft.com/office/drawing/2014/main" id="{9EFD4C33-33C4-47E2-AE60-9702BD6A9A6B}"/>
                </a:ext>
              </a:extLst>
            </p:cNvPr>
            <p:cNvSpPr/>
            <p:nvPr/>
          </p:nvSpPr>
          <p:spPr>
            <a:xfrm>
              <a:off x="3448484" y="5709238"/>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200"/>
            </a:p>
          </p:txBody>
        </p:sp>
        <p:sp>
          <p:nvSpPr>
            <p:cNvPr id="200" name="Rechteck 199">
              <a:extLst>
                <a:ext uri="{FF2B5EF4-FFF2-40B4-BE49-F238E27FC236}">
                  <a16:creationId xmlns:a16="http://schemas.microsoft.com/office/drawing/2014/main" id="{F57CA059-3FDB-46DF-8CD2-BA5A000BB45A}"/>
                </a:ext>
              </a:extLst>
            </p:cNvPr>
            <p:cNvSpPr/>
            <p:nvPr/>
          </p:nvSpPr>
          <p:spPr>
            <a:xfrm>
              <a:off x="3448484" y="6104931"/>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200"/>
            </a:p>
          </p:txBody>
        </p:sp>
        <p:sp>
          <p:nvSpPr>
            <p:cNvPr id="201" name="Rechteck 200">
              <a:extLst>
                <a:ext uri="{FF2B5EF4-FFF2-40B4-BE49-F238E27FC236}">
                  <a16:creationId xmlns:a16="http://schemas.microsoft.com/office/drawing/2014/main" id="{7E9F1656-6B61-4F36-9F40-C06C9EA3BD9D}"/>
                </a:ext>
              </a:extLst>
            </p:cNvPr>
            <p:cNvSpPr/>
            <p:nvPr/>
          </p:nvSpPr>
          <p:spPr>
            <a:xfrm>
              <a:off x="4145657" y="5695038"/>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200"/>
            </a:p>
          </p:txBody>
        </p:sp>
        <p:sp>
          <p:nvSpPr>
            <p:cNvPr id="202" name="Rechteck 201">
              <a:extLst>
                <a:ext uri="{FF2B5EF4-FFF2-40B4-BE49-F238E27FC236}">
                  <a16:creationId xmlns:a16="http://schemas.microsoft.com/office/drawing/2014/main" id="{702C795C-BB2B-4810-AE86-8040A254A21A}"/>
                </a:ext>
              </a:extLst>
            </p:cNvPr>
            <p:cNvSpPr/>
            <p:nvPr/>
          </p:nvSpPr>
          <p:spPr>
            <a:xfrm>
              <a:off x="4145657" y="5333218"/>
              <a:ext cx="34289" cy="2044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200"/>
            </a:p>
          </p:txBody>
        </p:sp>
        <p:cxnSp>
          <p:nvCxnSpPr>
            <p:cNvPr id="203" name="Verbinder: gewinkelt 202">
              <a:extLst>
                <a:ext uri="{FF2B5EF4-FFF2-40B4-BE49-F238E27FC236}">
                  <a16:creationId xmlns:a16="http://schemas.microsoft.com/office/drawing/2014/main" id="{204DCFF9-3139-414F-995F-4E3137609B85}"/>
                </a:ext>
              </a:extLst>
            </p:cNvPr>
            <p:cNvCxnSpPr>
              <a:stCxn id="191" idx="6"/>
              <a:endCxn id="199" idx="1"/>
            </p:cNvCxnSpPr>
            <p:nvPr/>
          </p:nvCxnSpPr>
          <p:spPr>
            <a:xfrm>
              <a:off x="3230003" y="5810453"/>
              <a:ext cx="218482" cy="996"/>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4" name="Gerade Verbindung mit Pfeil 203">
              <a:extLst>
                <a:ext uri="{FF2B5EF4-FFF2-40B4-BE49-F238E27FC236}">
                  <a16:creationId xmlns:a16="http://schemas.microsoft.com/office/drawing/2014/main" id="{CAE0108A-F5C0-4608-AEBD-0F7BEBA07EC3}"/>
                </a:ext>
              </a:extLst>
            </p:cNvPr>
            <p:cNvCxnSpPr>
              <a:stCxn id="199" idx="3"/>
              <a:endCxn id="190" idx="2"/>
            </p:cNvCxnSpPr>
            <p:nvPr/>
          </p:nvCxnSpPr>
          <p:spPr>
            <a:xfrm flipV="1">
              <a:off x="3482774" y="5802550"/>
              <a:ext cx="220784" cy="88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5" name="Verbinder: gewinkelt 204">
              <a:extLst>
                <a:ext uri="{FF2B5EF4-FFF2-40B4-BE49-F238E27FC236}">
                  <a16:creationId xmlns:a16="http://schemas.microsoft.com/office/drawing/2014/main" id="{8319AB4C-36AD-4380-8051-44A3319ACE96}"/>
                </a:ext>
              </a:extLst>
            </p:cNvPr>
            <p:cNvCxnSpPr>
              <a:stCxn id="199" idx="3"/>
              <a:endCxn id="187" idx="2"/>
            </p:cNvCxnSpPr>
            <p:nvPr/>
          </p:nvCxnSpPr>
          <p:spPr>
            <a:xfrm flipV="1">
              <a:off x="3482774" y="5425699"/>
              <a:ext cx="192884" cy="385750"/>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6" name="Gerade Verbindung mit Pfeil 205">
              <a:extLst>
                <a:ext uri="{FF2B5EF4-FFF2-40B4-BE49-F238E27FC236}">
                  <a16:creationId xmlns:a16="http://schemas.microsoft.com/office/drawing/2014/main" id="{A9A7F33D-6CBC-4E8F-B508-6BF1155DD876}"/>
                </a:ext>
              </a:extLst>
            </p:cNvPr>
            <p:cNvCxnSpPr>
              <a:stCxn id="187" idx="6"/>
              <a:endCxn id="202" idx="1"/>
            </p:cNvCxnSpPr>
            <p:nvPr/>
          </p:nvCxnSpPr>
          <p:spPr>
            <a:xfrm>
              <a:off x="3940885" y="5425699"/>
              <a:ext cx="204773" cy="97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7" name="Gerade Verbindung mit Pfeil 206">
              <a:extLst>
                <a:ext uri="{FF2B5EF4-FFF2-40B4-BE49-F238E27FC236}">
                  <a16:creationId xmlns:a16="http://schemas.microsoft.com/office/drawing/2014/main" id="{6C6E357A-123A-4875-B605-909FE452CCA9}"/>
                </a:ext>
              </a:extLst>
            </p:cNvPr>
            <p:cNvCxnSpPr>
              <a:stCxn id="202" idx="3"/>
              <a:endCxn id="186" idx="2"/>
            </p:cNvCxnSpPr>
            <p:nvPr/>
          </p:nvCxnSpPr>
          <p:spPr>
            <a:xfrm>
              <a:off x="4179947" y="5435429"/>
              <a:ext cx="26961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8" name="Gerade Verbindung mit Pfeil 207">
              <a:extLst>
                <a:ext uri="{FF2B5EF4-FFF2-40B4-BE49-F238E27FC236}">
                  <a16:creationId xmlns:a16="http://schemas.microsoft.com/office/drawing/2014/main" id="{19BAAD0C-6E9F-4630-A40B-AFA15EA0234D}"/>
                </a:ext>
              </a:extLst>
            </p:cNvPr>
            <p:cNvCxnSpPr>
              <a:stCxn id="190" idx="6"/>
              <a:endCxn id="201" idx="1"/>
            </p:cNvCxnSpPr>
            <p:nvPr/>
          </p:nvCxnSpPr>
          <p:spPr>
            <a:xfrm flipV="1">
              <a:off x="3968784" y="5797248"/>
              <a:ext cx="176873" cy="53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9" name="Gerade Verbindung mit Pfeil 208">
              <a:extLst>
                <a:ext uri="{FF2B5EF4-FFF2-40B4-BE49-F238E27FC236}">
                  <a16:creationId xmlns:a16="http://schemas.microsoft.com/office/drawing/2014/main" id="{B039D190-429E-487A-BFA6-ACB3D93F7D40}"/>
                </a:ext>
              </a:extLst>
            </p:cNvPr>
            <p:cNvCxnSpPr>
              <a:stCxn id="201" idx="3"/>
              <a:endCxn id="189" idx="2"/>
            </p:cNvCxnSpPr>
            <p:nvPr/>
          </p:nvCxnSpPr>
          <p:spPr>
            <a:xfrm>
              <a:off x="4179947" y="5797248"/>
              <a:ext cx="276179" cy="53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Verbinder: gewinkelt 209">
              <a:extLst>
                <a:ext uri="{FF2B5EF4-FFF2-40B4-BE49-F238E27FC236}">
                  <a16:creationId xmlns:a16="http://schemas.microsoft.com/office/drawing/2014/main" id="{8F2A6E22-447C-4A0C-BAFE-FC673B740E2F}"/>
                </a:ext>
              </a:extLst>
            </p:cNvPr>
            <p:cNvCxnSpPr>
              <a:stCxn id="191" idx="6"/>
              <a:endCxn id="200" idx="1"/>
            </p:cNvCxnSpPr>
            <p:nvPr/>
          </p:nvCxnSpPr>
          <p:spPr>
            <a:xfrm>
              <a:off x="3230003" y="5810453"/>
              <a:ext cx="218482" cy="396689"/>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1" name="Gerade Verbindung mit Pfeil 210">
              <a:extLst>
                <a:ext uri="{FF2B5EF4-FFF2-40B4-BE49-F238E27FC236}">
                  <a16:creationId xmlns:a16="http://schemas.microsoft.com/office/drawing/2014/main" id="{FA0F164F-EFE9-44CC-A772-AEF9471973EE}"/>
                </a:ext>
              </a:extLst>
            </p:cNvPr>
            <p:cNvCxnSpPr>
              <a:stCxn id="200" idx="3"/>
              <a:endCxn id="188" idx="2"/>
            </p:cNvCxnSpPr>
            <p:nvPr/>
          </p:nvCxnSpPr>
          <p:spPr>
            <a:xfrm>
              <a:off x="3482774" y="6207142"/>
              <a:ext cx="202205" cy="27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2" name="Gerade Verbindung mit Pfeil 211">
              <a:extLst>
                <a:ext uri="{FF2B5EF4-FFF2-40B4-BE49-F238E27FC236}">
                  <a16:creationId xmlns:a16="http://schemas.microsoft.com/office/drawing/2014/main" id="{9AEB1CEC-7471-4D36-8D3A-6D9F93BDA079}"/>
                </a:ext>
              </a:extLst>
            </p:cNvPr>
            <p:cNvCxnSpPr>
              <a:stCxn id="192" idx="6"/>
              <a:endCxn id="197" idx="1"/>
            </p:cNvCxnSpPr>
            <p:nvPr/>
          </p:nvCxnSpPr>
          <p:spPr>
            <a:xfrm flipV="1">
              <a:off x="2501978" y="5806875"/>
              <a:ext cx="255119" cy="80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2" name="Textfeld 321">
              <a:extLst>
                <a:ext uri="{FF2B5EF4-FFF2-40B4-BE49-F238E27FC236}">
                  <a16:creationId xmlns:a16="http://schemas.microsoft.com/office/drawing/2014/main" id="{42059B6F-F868-4866-ABC6-5F6F505E3771}"/>
                </a:ext>
              </a:extLst>
            </p:cNvPr>
            <p:cNvSpPr txBox="1"/>
            <p:nvPr/>
          </p:nvSpPr>
          <p:spPr>
            <a:xfrm>
              <a:off x="2213008" y="5331553"/>
              <a:ext cx="746638" cy="195370"/>
            </a:xfrm>
            <a:prstGeom prst="rect">
              <a:avLst/>
            </a:prstGeom>
            <a:noFill/>
          </p:spPr>
          <p:txBody>
            <a:bodyPr wrap="square" rtlCol="0">
              <a:spAutoFit/>
            </a:bodyPr>
            <a:lstStyle/>
            <a:p>
              <a:r>
                <a:rPr lang="de-DE" dirty="0">
                  <a:highlight>
                    <a:srgbClr val="00FF00"/>
                  </a:highlight>
                </a:rPr>
                <a:t>Schritt 3.2</a:t>
              </a:r>
            </a:p>
          </p:txBody>
        </p:sp>
        <p:grpSp>
          <p:nvGrpSpPr>
            <p:cNvPr id="3" name="Gruppieren 2">
              <a:extLst>
                <a:ext uri="{FF2B5EF4-FFF2-40B4-BE49-F238E27FC236}">
                  <a16:creationId xmlns:a16="http://schemas.microsoft.com/office/drawing/2014/main" id="{D8C8CD9C-4E8C-4C72-A584-5C0DD839C1B3}"/>
                </a:ext>
              </a:extLst>
            </p:cNvPr>
            <p:cNvGrpSpPr/>
            <p:nvPr/>
          </p:nvGrpSpPr>
          <p:grpSpPr>
            <a:xfrm>
              <a:off x="2247359" y="5149751"/>
              <a:ext cx="2449113" cy="1045173"/>
              <a:chOff x="4788458" y="2482745"/>
              <a:chExt cx="2449113" cy="1045173"/>
            </a:xfrm>
          </p:grpSpPr>
          <p:sp>
            <p:nvSpPr>
              <p:cNvPr id="347" name="Textfeld 346">
                <a:extLst>
                  <a:ext uri="{FF2B5EF4-FFF2-40B4-BE49-F238E27FC236}">
                    <a16:creationId xmlns:a16="http://schemas.microsoft.com/office/drawing/2014/main" id="{0973B98C-E864-417C-B31E-2B91698FC2EA}"/>
                  </a:ext>
                </a:extLst>
              </p:cNvPr>
              <p:cNvSpPr txBox="1"/>
              <p:nvPr/>
            </p:nvSpPr>
            <p:spPr>
              <a:xfrm>
                <a:off x="4788458" y="2912441"/>
                <a:ext cx="260995" cy="212233"/>
              </a:xfrm>
              <a:prstGeom prst="rect">
                <a:avLst/>
              </a:prstGeom>
              <a:noFill/>
            </p:spPr>
            <p:txBody>
              <a:bodyPr wrap="none" rtlCol="0">
                <a:spAutoFit/>
              </a:bodyPr>
              <a:lstStyle/>
              <a:p>
                <a:r>
                  <a:rPr lang="de-DE" dirty="0"/>
                  <a:t>s1</a:t>
                </a:r>
              </a:p>
            </p:txBody>
          </p:sp>
          <p:sp>
            <p:nvSpPr>
              <p:cNvPr id="348" name="Textfeld 347">
                <a:extLst>
                  <a:ext uri="{FF2B5EF4-FFF2-40B4-BE49-F238E27FC236}">
                    <a16:creationId xmlns:a16="http://schemas.microsoft.com/office/drawing/2014/main" id="{8427786C-303B-43F0-8074-5FAD30EB8268}"/>
                  </a:ext>
                </a:extLst>
              </p:cNvPr>
              <p:cNvSpPr txBox="1"/>
              <p:nvPr/>
            </p:nvSpPr>
            <p:spPr>
              <a:xfrm>
                <a:off x="5189792" y="2865706"/>
                <a:ext cx="229738" cy="212233"/>
              </a:xfrm>
              <a:prstGeom prst="rect">
                <a:avLst/>
              </a:prstGeom>
              <a:noFill/>
            </p:spPr>
            <p:txBody>
              <a:bodyPr wrap="none" rtlCol="0">
                <a:spAutoFit/>
              </a:bodyPr>
              <a:lstStyle/>
              <a:p>
                <a:r>
                  <a:rPr lang="de-DE" dirty="0"/>
                  <a:t>t1</a:t>
                </a:r>
              </a:p>
            </p:txBody>
          </p:sp>
          <p:sp>
            <p:nvSpPr>
              <p:cNvPr id="349" name="Textfeld 348">
                <a:extLst>
                  <a:ext uri="{FF2B5EF4-FFF2-40B4-BE49-F238E27FC236}">
                    <a16:creationId xmlns:a16="http://schemas.microsoft.com/office/drawing/2014/main" id="{D7D8FF49-94D0-4774-A8BC-A4585F622627}"/>
                  </a:ext>
                </a:extLst>
              </p:cNvPr>
              <p:cNvSpPr txBox="1"/>
              <p:nvPr/>
            </p:nvSpPr>
            <p:spPr>
              <a:xfrm>
                <a:off x="5525626" y="2892907"/>
                <a:ext cx="260995" cy="212233"/>
              </a:xfrm>
              <a:prstGeom prst="rect">
                <a:avLst/>
              </a:prstGeom>
              <a:noFill/>
            </p:spPr>
            <p:txBody>
              <a:bodyPr wrap="none" rtlCol="0">
                <a:spAutoFit/>
              </a:bodyPr>
              <a:lstStyle/>
              <a:p>
                <a:r>
                  <a:rPr lang="de-DE" dirty="0"/>
                  <a:t>s2</a:t>
                </a:r>
              </a:p>
            </p:txBody>
          </p:sp>
          <p:sp>
            <p:nvSpPr>
              <p:cNvPr id="350" name="Textfeld 349">
                <a:extLst>
                  <a:ext uri="{FF2B5EF4-FFF2-40B4-BE49-F238E27FC236}">
                    <a16:creationId xmlns:a16="http://schemas.microsoft.com/office/drawing/2014/main" id="{EF35232B-B354-4986-B325-7F00E388CF14}"/>
                  </a:ext>
                </a:extLst>
              </p:cNvPr>
              <p:cNvSpPr txBox="1"/>
              <p:nvPr/>
            </p:nvSpPr>
            <p:spPr>
              <a:xfrm>
                <a:off x="6241409" y="2524427"/>
                <a:ext cx="260995" cy="212233"/>
              </a:xfrm>
              <a:prstGeom prst="rect">
                <a:avLst/>
              </a:prstGeom>
              <a:noFill/>
            </p:spPr>
            <p:txBody>
              <a:bodyPr wrap="none" rtlCol="0">
                <a:spAutoFit/>
              </a:bodyPr>
              <a:lstStyle/>
              <a:p>
                <a:r>
                  <a:rPr lang="de-DE" dirty="0"/>
                  <a:t>s3</a:t>
                </a:r>
              </a:p>
            </p:txBody>
          </p:sp>
          <p:sp>
            <p:nvSpPr>
              <p:cNvPr id="351" name="Textfeld 350">
                <a:extLst>
                  <a:ext uri="{FF2B5EF4-FFF2-40B4-BE49-F238E27FC236}">
                    <a16:creationId xmlns:a16="http://schemas.microsoft.com/office/drawing/2014/main" id="{E5623549-2FE7-4C12-B910-368FCF116184}"/>
                  </a:ext>
                </a:extLst>
              </p:cNvPr>
              <p:cNvSpPr txBox="1"/>
              <p:nvPr/>
            </p:nvSpPr>
            <p:spPr>
              <a:xfrm>
                <a:off x="6965545" y="2527596"/>
                <a:ext cx="260995" cy="212233"/>
              </a:xfrm>
              <a:prstGeom prst="rect">
                <a:avLst/>
              </a:prstGeom>
              <a:noFill/>
            </p:spPr>
            <p:txBody>
              <a:bodyPr wrap="none" rtlCol="0">
                <a:spAutoFit/>
              </a:bodyPr>
              <a:lstStyle/>
              <a:p>
                <a:r>
                  <a:rPr lang="de-DE" dirty="0"/>
                  <a:t>s6</a:t>
                </a:r>
              </a:p>
            </p:txBody>
          </p:sp>
          <p:sp>
            <p:nvSpPr>
              <p:cNvPr id="352" name="Textfeld 351">
                <a:extLst>
                  <a:ext uri="{FF2B5EF4-FFF2-40B4-BE49-F238E27FC236}">
                    <a16:creationId xmlns:a16="http://schemas.microsoft.com/office/drawing/2014/main" id="{53EF50AD-702C-4D81-BC08-4B3B777746DE}"/>
                  </a:ext>
                </a:extLst>
              </p:cNvPr>
              <p:cNvSpPr txBox="1"/>
              <p:nvPr/>
            </p:nvSpPr>
            <p:spPr>
              <a:xfrm>
                <a:off x="6239408" y="2893822"/>
                <a:ext cx="260995" cy="212233"/>
              </a:xfrm>
              <a:prstGeom prst="rect">
                <a:avLst/>
              </a:prstGeom>
              <a:noFill/>
            </p:spPr>
            <p:txBody>
              <a:bodyPr wrap="none" rtlCol="0">
                <a:spAutoFit/>
              </a:bodyPr>
              <a:lstStyle/>
              <a:p>
                <a:r>
                  <a:rPr lang="de-DE" dirty="0"/>
                  <a:t>s4</a:t>
                </a:r>
              </a:p>
            </p:txBody>
          </p:sp>
          <p:sp>
            <p:nvSpPr>
              <p:cNvPr id="353" name="Textfeld 352">
                <a:extLst>
                  <a:ext uri="{FF2B5EF4-FFF2-40B4-BE49-F238E27FC236}">
                    <a16:creationId xmlns:a16="http://schemas.microsoft.com/office/drawing/2014/main" id="{5CE725CF-DD3A-49C1-8BE7-599AB17CC5DA}"/>
                  </a:ext>
                </a:extLst>
              </p:cNvPr>
              <p:cNvSpPr txBox="1"/>
              <p:nvPr/>
            </p:nvSpPr>
            <p:spPr>
              <a:xfrm>
                <a:off x="6976576" y="2874289"/>
                <a:ext cx="260995" cy="212233"/>
              </a:xfrm>
              <a:prstGeom prst="rect">
                <a:avLst/>
              </a:prstGeom>
              <a:noFill/>
            </p:spPr>
            <p:txBody>
              <a:bodyPr wrap="none" rtlCol="0">
                <a:spAutoFit/>
              </a:bodyPr>
              <a:lstStyle/>
              <a:p>
                <a:r>
                  <a:rPr lang="de-DE" dirty="0"/>
                  <a:t>s7</a:t>
                </a:r>
              </a:p>
            </p:txBody>
          </p:sp>
          <p:sp>
            <p:nvSpPr>
              <p:cNvPr id="354" name="Textfeld 353">
                <a:extLst>
                  <a:ext uri="{FF2B5EF4-FFF2-40B4-BE49-F238E27FC236}">
                    <a16:creationId xmlns:a16="http://schemas.microsoft.com/office/drawing/2014/main" id="{627A2DCB-7A52-4A95-87E9-38F4E957DF58}"/>
                  </a:ext>
                </a:extLst>
              </p:cNvPr>
              <p:cNvSpPr txBox="1"/>
              <p:nvPr/>
            </p:nvSpPr>
            <p:spPr>
              <a:xfrm>
                <a:off x="6239408" y="3315685"/>
                <a:ext cx="260995" cy="212233"/>
              </a:xfrm>
              <a:prstGeom prst="rect">
                <a:avLst/>
              </a:prstGeom>
              <a:noFill/>
            </p:spPr>
            <p:txBody>
              <a:bodyPr wrap="none" rtlCol="0">
                <a:spAutoFit/>
              </a:bodyPr>
              <a:lstStyle/>
              <a:p>
                <a:r>
                  <a:rPr lang="de-DE" dirty="0"/>
                  <a:t>s5</a:t>
                </a:r>
              </a:p>
            </p:txBody>
          </p:sp>
          <p:sp>
            <p:nvSpPr>
              <p:cNvPr id="355" name="Textfeld 354">
                <a:extLst>
                  <a:ext uri="{FF2B5EF4-FFF2-40B4-BE49-F238E27FC236}">
                    <a16:creationId xmlns:a16="http://schemas.microsoft.com/office/drawing/2014/main" id="{746732E6-D075-4BEA-A6A3-822E975689F5}"/>
                  </a:ext>
                </a:extLst>
              </p:cNvPr>
              <p:cNvSpPr txBox="1"/>
              <p:nvPr/>
            </p:nvSpPr>
            <p:spPr>
              <a:xfrm>
                <a:off x="6575449" y="2482745"/>
                <a:ext cx="229738" cy="212233"/>
              </a:xfrm>
              <a:prstGeom prst="rect">
                <a:avLst/>
              </a:prstGeom>
              <a:noFill/>
            </p:spPr>
            <p:txBody>
              <a:bodyPr wrap="none" rtlCol="0">
                <a:spAutoFit/>
              </a:bodyPr>
              <a:lstStyle/>
              <a:p>
                <a:r>
                  <a:rPr lang="de-DE" dirty="0"/>
                  <a:t>t4</a:t>
                </a:r>
              </a:p>
            </p:txBody>
          </p:sp>
          <p:sp>
            <p:nvSpPr>
              <p:cNvPr id="356" name="Textfeld 355">
                <a:extLst>
                  <a:ext uri="{FF2B5EF4-FFF2-40B4-BE49-F238E27FC236}">
                    <a16:creationId xmlns:a16="http://schemas.microsoft.com/office/drawing/2014/main" id="{D5AD303D-363F-4720-A7CB-2FAC0BD5142C}"/>
                  </a:ext>
                </a:extLst>
              </p:cNvPr>
              <p:cNvSpPr txBox="1"/>
              <p:nvPr/>
            </p:nvSpPr>
            <p:spPr>
              <a:xfrm>
                <a:off x="6598319" y="3207597"/>
                <a:ext cx="229738" cy="212233"/>
              </a:xfrm>
              <a:prstGeom prst="rect">
                <a:avLst/>
              </a:prstGeom>
              <a:noFill/>
            </p:spPr>
            <p:txBody>
              <a:bodyPr wrap="none" rtlCol="0">
                <a:spAutoFit/>
              </a:bodyPr>
              <a:lstStyle/>
              <a:p>
                <a:r>
                  <a:rPr lang="de-DE" dirty="0"/>
                  <a:t>t5</a:t>
                </a:r>
              </a:p>
            </p:txBody>
          </p:sp>
          <p:sp>
            <p:nvSpPr>
              <p:cNvPr id="357" name="Textfeld 356">
                <a:extLst>
                  <a:ext uri="{FF2B5EF4-FFF2-40B4-BE49-F238E27FC236}">
                    <a16:creationId xmlns:a16="http://schemas.microsoft.com/office/drawing/2014/main" id="{6D100211-9F63-4B83-8DEF-406D1BDFF123}"/>
                  </a:ext>
                </a:extLst>
              </p:cNvPr>
              <p:cNvSpPr txBox="1"/>
              <p:nvPr/>
            </p:nvSpPr>
            <p:spPr>
              <a:xfrm>
                <a:off x="5882424" y="2853595"/>
                <a:ext cx="229738" cy="212233"/>
              </a:xfrm>
              <a:prstGeom prst="rect">
                <a:avLst/>
              </a:prstGeom>
              <a:noFill/>
            </p:spPr>
            <p:txBody>
              <a:bodyPr wrap="none" rtlCol="0">
                <a:spAutoFit/>
              </a:bodyPr>
              <a:lstStyle/>
              <a:p>
                <a:r>
                  <a:rPr lang="de-DE" dirty="0"/>
                  <a:t>t2</a:t>
                </a:r>
              </a:p>
            </p:txBody>
          </p:sp>
          <p:sp>
            <p:nvSpPr>
              <p:cNvPr id="358" name="Textfeld 357">
                <a:extLst>
                  <a:ext uri="{FF2B5EF4-FFF2-40B4-BE49-F238E27FC236}">
                    <a16:creationId xmlns:a16="http://schemas.microsoft.com/office/drawing/2014/main" id="{CB7ECCCC-EC87-47B9-A899-A3B3612AD895}"/>
                  </a:ext>
                </a:extLst>
              </p:cNvPr>
              <p:cNvSpPr txBox="1"/>
              <p:nvPr/>
            </p:nvSpPr>
            <p:spPr>
              <a:xfrm>
                <a:off x="5895758" y="3262358"/>
                <a:ext cx="229738" cy="212233"/>
              </a:xfrm>
              <a:prstGeom prst="rect">
                <a:avLst/>
              </a:prstGeom>
              <a:noFill/>
            </p:spPr>
            <p:txBody>
              <a:bodyPr wrap="none" rtlCol="0">
                <a:spAutoFit/>
              </a:bodyPr>
              <a:lstStyle/>
              <a:p>
                <a:r>
                  <a:rPr lang="de-DE" dirty="0"/>
                  <a:t>t3</a:t>
                </a:r>
              </a:p>
            </p:txBody>
          </p:sp>
        </p:grpSp>
      </p:grpSp>
      <p:sp>
        <p:nvSpPr>
          <p:cNvPr id="9" name="Titel 8">
            <a:extLst>
              <a:ext uri="{FF2B5EF4-FFF2-40B4-BE49-F238E27FC236}">
                <a16:creationId xmlns:a16="http://schemas.microsoft.com/office/drawing/2014/main" id="{6554ABBD-9110-45FB-B930-D2EB68549CCE}"/>
              </a:ext>
            </a:extLst>
          </p:cNvPr>
          <p:cNvSpPr>
            <a:spLocks noGrp="1"/>
          </p:cNvSpPr>
          <p:nvPr>
            <p:ph type="title"/>
          </p:nvPr>
        </p:nvSpPr>
        <p:spPr/>
        <p:txBody>
          <a:bodyPr/>
          <a:lstStyle/>
          <a:p>
            <a:r>
              <a:rPr lang="de-DE" dirty="0" err="1"/>
              <a:t>Petrinetze</a:t>
            </a:r>
            <a:r>
              <a:rPr lang="de-DE" dirty="0"/>
              <a:t> (3)</a:t>
            </a:r>
          </a:p>
        </p:txBody>
      </p:sp>
      <p:sp>
        <p:nvSpPr>
          <p:cNvPr id="83" name="Datumsplatzhalter 3">
            <a:extLst>
              <a:ext uri="{FF2B5EF4-FFF2-40B4-BE49-F238E27FC236}">
                <a16:creationId xmlns:a16="http://schemas.microsoft.com/office/drawing/2014/main" id="{D688BA86-CC0A-4E9D-8CBD-76AB1C66A315}"/>
              </a:ext>
            </a:extLst>
          </p:cNvPr>
          <p:cNvSpPr>
            <a:spLocks noGrp="1"/>
          </p:cNvSpPr>
          <p:nvPr>
            <p:ph type="dt" sz="half" idx="10"/>
          </p:nvPr>
        </p:nvSpPr>
        <p:spPr>
          <a:xfrm>
            <a:off x="467544" y="6304235"/>
            <a:ext cx="1269504" cy="365125"/>
          </a:xfrm>
        </p:spPr>
        <p:txBody>
          <a:bodyPr/>
          <a:lstStyle/>
          <a:p>
            <a:fld id="{4F84ECFF-E47D-4C32-A192-A43D9412C108}" type="datetime1">
              <a:rPr lang="de-DE" smtClean="0"/>
              <a:t>23.05.2019</a:t>
            </a:fld>
            <a:endParaRPr lang="de-DE"/>
          </a:p>
        </p:txBody>
      </p:sp>
      <p:sp>
        <p:nvSpPr>
          <p:cNvPr id="84" name="Fußzeilenplatzhalter 4">
            <a:extLst>
              <a:ext uri="{FF2B5EF4-FFF2-40B4-BE49-F238E27FC236}">
                <a16:creationId xmlns:a16="http://schemas.microsoft.com/office/drawing/2014/main" id="{90BDE6B0-EBB1-4B2E-A8F2-2F4CC0661621}"/>
              </a:ext>
            </a:extLst>
          </p:cNvPr>
          <p:cNvSpPr>
            <a:spLocks noGrp="1"/>
          </p:cNvSpPr>
          <p:nvPr>
            <p:ph type="ftr" sz="quarter" idx="11"/>
          </p:nvPr>
        </p:nvSpPr>
        <p:spPr>
          <a:xfrm>
            <a:off x="1809056" y="6309320"/>
            <a:ext cx="5544616" cy="365125"/>
          </a:xfrm>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85" name="Foliennummernplatzhalter 5">
            <a:extLst>
              <a:ext uri="{FF2B5EF4-FFF2-40B4-BE49-F238E27FC236}">
                <a16:creationId xmlns:a16="http://schemas.microsoft.com/office/drawing/2014/main" id="{EE2942B9-C22D-4499-BDC3-6D814C10000D}"/>
              </a:ext>
            </a:extLst>
          </p:cNvPr>
          <p:cNvSpPr>
            <a:spLocks noGrp="1"/>
          </p:cNvSpPr>
          <p:nvPr>
            <p:ph type="sldNum" sz="quarter" idx="12"/>
          </p:nvPr>
        </p:nvSpPr>
        <p:spPr>
          <a:xfrm>
            <a:off x="7425680" y="6304235"/>
            <a:ext cx="621432" cy="365125"/>
          </a:xfrm>
        </p:spPr>
        <p:txBody>
          <a:bodyPr/>
          <a:lstStyle/>
          <a:p>
            <a:fld id="{71F430A0-DF90-4682-B8C1-1BCFE983D179}" type="slidenum">
              <a:rPr lang="de-DE" smtClean="0"/>
              <a:pPr/>
              <a:t>37</a:t>
            </a:fld>
            <a:endParaRPr lang="de-DE"/>
          </a:p>
        </p:txBody>
      </p:sp>
      <p:sp>
        <p:nvSpPr>
          <p:cNvPr id="86" name="Sprechblase: rechteckig 85">
            <a:extLst>
              <a:ext uri="{FF2B5EF4-FFF2-40B4-BE49-F238E27FC236}">
                <a16:creationId xmlns:a16="http://schemas.microsoft.com/office/drawing/2014/main" id="{924BE3DC-C132-4D6C-964B-E6AAC2BB23E0}"/>
              </a:ext>
            </a:extLst>
          </p:cNvPr>
          <p:cNvSpPr/>
          <p:nvPr/>
        </p:nvSpPr>
        <p:spPr>
          <a:xfrm>
            <a:off x="6647596" y="5624364"/>
            <a:ext cx="1825934" cy="292804"/>
          </a:xfrm>
          <a:prstGeom prst="wedgeRectCallout">
            <a:avLst>
              <a:gd name="adj1" fmla="val -58724"/>
              <a:gd name="adj2" fmla="val -360261"/>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Endemarkierung</a:t>
            </a:r>
          </a:p>
        </p:txBody>
      </p:sp>
      <p:sp>
        <p:nvSpPr>
          <p:cNvPr id="87" name="Ellipse 86">
            <a:extLst>
              <a:ext uri="{FF2B5EF4-FFF2-40B4-BE49-F238E27FC236}">
                <a16:creationId xmlns:a16="http://schemas.microsoft.com/office/drawing/2014/main" id="{7AD232D4-A61B-4878-B8C6-AFE908212A43}"/>
              </a:ext>
            </a:extLst>
          </p:cNvPr>
          <p:cNvSpPr/>
          <p:nvPr/>
        </p:nvSpPr>
        <p:spPr>
          <a:xfrm>
            <a:off x="6495552" y="2389703"/>
            <a:ext cx="187366" cy="107324"/>
          </a:xfrm>
          <a:prstGeom prst="ellipse">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2800">
              <a:solidFill>
                <a:schemeClr val="tx1"/>
              </a:solidFill>
            </a:endParaRPr>
          </a:p>
        </p:txBody>
      </p:sp>
      <p:sp>
        <p:nvSpPr>
          <p:cNvPr id="88" name="Ellipse 87">
            <a:extLst>
              <a:ext uri="{FF2B5EF4-FFF2-40B4-BE49-F238E27FC236}">
                <a16:creationId xmlns:a16="http://schemas.microsoft.com/office/drawing/2014/main" id="{B9014C8A-7366-4BBC-A97C-2D3F64A02FED}"/>
              </a:ext>
            </a:extLst>
          </p:cNvPr>
          <p:cNvSpPr/>
          <p:nvPr/>
        </p:nvSpPr>
        <p:spPr>
          <a:xfrm>
            <a:off x="6269525" y="5281904"/>
            <a:ext cx="194476" cy="127967"/>
          </a:xfrm>
          <a:prstGeom prst="ellipse">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3200">
              <a:solidFill>
                <a:schemeClr val="tx1"/>
              </a:solidFill>
            </a:endParaRPr>
          </a:p>
        </p:txBody>
      </p:sp>
    </p:spTree>
    <p:extLst>
      <p:ext uri="{BB962C8B-B14F-4D97-AF65-F5344CB8AC3E}">
        <p14:creationId xmlns:p14="http://schemas.microsoft.com/office/powerpoint/2010/main" val="2441343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feld 18">
            <a:extLst>
              <a:ext uri="{FF2B5EF4-FFF2-40B4-BE49-F238E27FC236}">
                <a16:creationId xmlns:a16="http://schemas.microsoft.com/office/drawing/2014/main" id="{EAD87C79-BA25-4B8B-AA7C-8289B688675D}"/>
              </a:ext>
            </a:extLst>
          </p:cNvPr>
          <p:cNvSpPr txBox="1"/>
          <p:nvPr/>
        </p:nvSpPr>
        <p:spPr>
          <a:xfrm>
            <a:off x="1281324" y="4300924"/>
            <a:ext cx="7128158" cy="1569660"/>
          </a:xfrm>
          <a:prstGeom prst="rect">
            <a:avLst/>
          </a:prstGeom>
          <a:noFill/>
        </p:spPr>
        <p:txBody>
          <a:bodyPr wrap="square" rtlCol="0">
            <a:spAutoFit/>
          </a:bodyPr>
          <a:lstStyle/>
          <a:p>
            <a:pPr marL="214313" indent="-214313">
              <a:buFont typeface="Arial" panose="020B0604020202020204" pitchFamily="34" charset="0"/>
              <a:buChar char="•"/>
            </a:pPr>
            <a:r>
              <a:rPr lang="de-DE" sz="1600" dirty="0"/>
              <a:t>Die Prozesse </a:t>
            </a:r>
            <a:r>
              <a:rPr lang="de-DE" sz="1600" dirty="0" err="1"/>
              <a:t>a.P</a:t>
            </a:r>
            <a:r>
              <a:rPr lang="de-DE" sz="1600" dirty="0"/>
              <a:t> und </a:t>
            </a:r>
            <a:r>
              <a:rPr lang="de-DE" sz="1600" dirty="0" err="1"/>
              <a:t>a̅.Q</a:t>
            </a:r>
            <a:r>
              <a:rPr lang="de-DE" sz="1600" dirty="0"/>
              <a:t> werden parallel ausgeführt.</a:t>
            </a:r>
          </a:p>
          <a:p>
            <a:pPr marL="214313" indent="-214313">
              <a:buFont typeface="Arial" panose="020B0604020202020204" pitchFamily="34" charset="0"/>
              <a:buChar char="•"/>
            </a:pPr>
            <a:r>
              <a:rPr lang="de-DE" sz="1600" dirty="0"/>
              <a:t>Ausgehend von a.</a:t>
            </a:r>
            <a:r>
              <a:rPr lang="de-DE" sz="1600" dirty="0" err="1"/>
              <a:t>P|a</a:t>
            </a:r>
            <a:r>
              <a:rPr lang="de-DE" sz="1600" dirty="0"/>
              <a:t>̅.Q sind drei Übergänge (</a:t>
            </a:r>
            <a:r>
              <a:rPr lang="de-DE" sz="1600" dirty="0" err="1"/>
              <a:t>Transistionen</a:t>
            </a:r>
            <a:r>
              <a:rPr lang="de-DE" sz="1600" dirty="0"/>
              <a:t>) möglich.</a:t>
            </a:r>
          </a:p>
          <a:p>
            <a:pPr marL="214313" indent="-214313">
              <a:buFont typeface="Arial" panose="020B0604020202020204" pitchFamily="34" charset="0"/>
              <a:buChar char="•"/>
            </a:pPr>
            <a:r>
              <a:rPr lang="de-DE" sz="1600" dirty="0"/>
              <a:t>Findet eine Synchronisation zwischen a und a̅</a:t>
            </a:r>
          </a:p>
          <a:p>
            <a:pPr marL="214313" indent="-214313">
              <a:buFont typeface="Arial" panose="020B0604020202020204" pitchFamily="34" charset="0"/>
              <a:buChar char="•"/>
            </a:pPr>
            <a:r>
              <a:rPr lang="de-DE" sz="1600" dirty="0"/>
              <a:t>statt, so entsteht die von außen unsichtbare</a:t>
            </a:r>
          </a:p>
          <a:p>
            <a:pPr marL="214313" indent="-214313">
              <a:buFont typeface="Arial" panose="020B0604020202020204" pitchFamily="34" charset="0"/>
              <a:buChar char="•"/>
            </a:pPr>
            <a:r>
              <a:rPr lang="de-DE" sz="1600" dirty="0"/>
              <a:t>Transition T  </a:t>
            </a:r>
          </a:p>
          <a:p>
            <a:endParaRPr lang="de-DE" sz="1600" dirty="0"/>
          </a:p>
        </p:txBody>
      </p:sp>
      <p:grpSp>
        <p:nvGrpSpPr>
          <p:cNvPr id="9" name="Gruppieren 8">
            <a:extLst>
              <a:ext uri="{FF2B5EF4-FFF2-40B4-BE49-F238E27FC236}">
                <a16:creationId xmlns:a16="http://schemas.microsoft.com/office/drawing/2014/main" id="{9EE2F4E7-736D-45DD-B3D2-071A7CEC5A38}"/>
              </a:ext>
            </a:extLst>
          </p:cNvPr>
          <p:cNvGrpSpPr/>
          <p:nvPr/>
        </p:nvGrpSpPr>
        <p:grpSpPr>
          <a:xfrm>
            <a:off x="2711271" y="1716374"/>
            <a:ext cx="3012857" cy="2218642"/>
            <a:chOff x="890071" y="2526780"/>
            <a:chExt cx="1937863" cy="1068196"/>
          </a:xfrm>
        </p:grpSpPr>
        <p:sp>
          <p:nvSpPr>
            <p:cNvPr id="2" name="Textfeld 1">
              <a:extLst>
                <a:ext uri="{FF2B5EF4-FFF2-40B4-BE49-F238E27FC236}">
                  <a16:creationId xmlns:a16="http://schemas.microsoft.com/office/drawing/2014/main" id="{5E353D33-2DF7-477F-8587-3796EB9A6E15}"/>
                </a:ext>
              </a:extLst>
            </p:cNvPr>
            <p:cNvSpPr txBox="1"/>
            <p:nvPr/>
          </p:nvSpPr>
          <p:spPr>
            <a:xfrm>
              <a:off x="1596453" y="2526780"/>
              <a:ext cx="564189" cy="163002"/>
            </a:xfrm>
            <a:prstGeom prst="rect">
              <a:avLst/>
            </a:prstGeom>
            <a:noFill/>
          </p:spPr>
          <p:txBody>
            <a:bodyPr wrap="none" rtlCol="0">
              <a:spAutoFit/>
            </a:bodyPr>
            <a:lstStyle/>
            <a:p>
              <a:r>
                <a:rPr lang="de-DE" sz="1600" dirty="0"/>
                <a:t>a.</a:t>
              </a:r>
              <a:r>
                <a:rPr lang="de-DE" sz="1600" dirty="0" err="1"/>
                <a:t>P|a</a:t>
              </a:r>
              <a:r>
                <a:rPr lang="de-DE" sz="1600" dirty="0"/>
                <a:t>̅.Q</a:t>
              </a:r>
            </a:p>
          </p:txBody>
        </p:sp>
        <p:sp>
          <p:nvSpPr>
            <p:cNvPr id="3" name="Textfeld 2">
              <a:extLst>
                <a:ext uri="{FF2B5EF4-FFF2-40B4-BE49-F238E27FC236}">
                  <a16:creationId xmlns:a16="http://schemas.microsoft.com/office/drawing/2014/main" id="{8D03B614-0DF4-426F-BC2F-9679A7807F66}"/>
                </a:ext>
              </a:extLst>
            </p:cNvPr>
            <p:cNvSpPr txBox="1"/>
            <p:nvPr/>
          </p:nvSpPr>
          <p:spPr>
            <a:xfrm>
              <a:off x="890071" y="2983980"/>
              <a:ext cx="453867" cy="163002"/>
            </a:xfrm>
            <a:prstGeom prst="rect">
              <a:avLst/>
            </a:prstGeom>
            <a:noFill/>
          </p:spPr>
          <p:txBody>
            <a:bodyPr wrap="none" rtlCol="0">
              <a:spAutoFit/>
            </a:bodyPr>
            <a:lstStyle/>
            <a:p>
              <a:r>
                <a:rPr lang="de-DE" sz="1600" dirty="0" err="1"/>
                <a:t>P|a</a:t>
              </a:r>
              <a:r>
                <a:rPr lang="de-DE" sz="1600" dirty="0"/>
                <a:t>̅.Q</a:t>
              </a:r>
            </a:p>
          </p:txBody>
        </p:sp>
        <p:sp>
          <p:nvSpPr>
            <p:cNvPr id="4" name="Textfeld 3">
              <a:extLst>
                <a:ext uri="{FF2B5EF4-FFF2-40B4-BE49-F238E27FC236}">
                  <a16:creationId xmlns:a16="http://schemas.microsoft.com/office/drawing/2014/main" id="{B70C85A1-14B3-411F-B3AC-9F3AFC084460}"/>
                </a:ext>
              </a:extLst>
            </p:cNvPr>
            <p:cNvSpPr txBox="1"/>
            <p:nvPr/>
          </p:nvSpPr>
          <p:spPr>
            <a:xfrm>
              <a:off x="2374067" y="2983980"/>
              <a:ext cx="453867" cy="163002"/>
            </a:xfrm>
            <a:prstGeom prst="rect">
              <a:avLst/>
            </a:prstGeom>
            <a:noFill/>
          </p:spPr>
          <p:txBody>
            <a:bodyPr wrap="none" rtlCol="0">
              <a:spAutoFit/>
            </a:bodyPr>
            <a:lstStyle/>
            <a:p>
              <a:r>
                <a:rPr lang="de-DE" sz="1600" dirty="0" err="1"/>
                <a:t>a.P|Q</a:t>
              </a:r>
              <a:endParaRPr lang="de-DE" sz="1600" dirty="0"/>
            </a:p>
          </p:txBody>
        </p:sp>
        <p:sp>
          <p:nvSpPr>
            <p:cNvPr id="5" name="Textfeld 4">
              <a:extLst>
                <a:ext uri="{FF2B5EF4-FFF2-40B4-BE49-F238E27FC236}">
                  <a16:creationId xmlns:a16="http://schemas.microsoft.com/office/drawing/2014/main" id="{5699A6D4-C85F-4541-9AD1-47AA38E4FD7D}"/>
                </a:ext>
              </a:extLst>
            </p:cNvPr>
            <p:cNvSpPr txBox="1"/>
            <p:nvPr/>
          </p:nvSpPr>
          <p:spPr>
            <a:xfrm>
              <a:off x="1722688" y="3431974"/>
              <a:ext cx="343545" cy="163002"/>
            </a:xfrm>
            <a:prstGeom prst="rect">
              <a:avLst/>
            </a:prstGeom>
            <a:noFill/>
          </p:spPr>
          <p:txBody>
            <a:bodyPr wrap="none" rtlCol="0">
              <a:spAutoFit/>
            </a:bodyPr>
            <a:lstStyle/>
            <a:p>
              <a:r>
                <a:rPr lang="de-DE" sz="1600" dirty="0"/>
                <a:t>P|Q</a:t>
              </a:r>
            </a:p>
          </p:txBody>
        </p:sp>
        <p:cxnSp>
          <p:nvCxnSpPr>
            <p:cNvPr id="8" name="Gerade Verbindung mit Pfeil 7">
              <a:extLst>
                <a:ext uri="{FF2B5EF4-FFF2-40B4-BE49-F238E27FC236}">
                  <a16:creationId xmlns:a16="http://schemas.microsoft.com/office/drawing/2014/main" id="{4BA50E01-011C-4514-964C-B189A5C99448}"/>
                </a:ext>
              </a:extLst>
            </p:cNvPr>
            <p:cNvCxnSpPr>
              <a:stCxn id="2" idx="2"/>
              <a:endCxn id="5" idx="0"/>
            </p:cNvCxnSpPr>
            <p:nvPr/>
          </p:nvCxnSpPr>
          <p:spPr>
            <a:xfrm>
              <a:off x="1878548" y="2689782"/>
              <a:ext cx="15913" cy="7421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BF5F196A-0E11-4738-B5EA-A8501D74DFC4}"/>
                </a:ext>
              </a:extLst>
            </p:cNvPr>
            <p:cNvCxnSpPr>
              <a:stCxn id="2" idx="1"/>
              <a:endCxn id="3" idx="0"/>
            </p:cNvCxnSpPr>
            <p:nvPr/>
          </p:nvCxnSpPr>
          <p:spPr>
            <a:xfrm flipH="1">
              <a:off x="1117005" y="2608281"/>
              <a:ext cx="479448" cy="3756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a:extLst>
                <a:ext uri="{FF2B5EF4-FFF2-40B4-BE49-F238E27FC236}">
                  <a16:creationId xmlns:a16="http://schemas.microsoft.com/office/drawing/2014/main" id="{409CC2FE-23BB-4AC4-A532-CE8E9595F7CA}"/>
                </a:ext>
              </a:extLst>
            </p:cNvPr>
            <p:cNvCxnSpPr>
              <a:stCxn id="3" idx="2"/>
              <a:endCxn id="5" idx="1"/>
            </p:cNvCxnSpPr>
            <p:nvPr/>
          </p:nvCxnSpPr>
          <p:spPr>
            <a:xfrm>
              <a:off x="1117005" y="3146982"/>
              <a:ext cx="605683" cy="3664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3A5EB5E8-6967-4916-B132-25B8C0EB692F}"/>
                </a:ext>
              </a:extLst>
            </p:cNvPr>
            <p:cNvCxnSpPr>
              <a:stCxn id="2" idx="3"/>
              <a:endCxn id="4" idx="0"/>
            </p:cNvCxnSpPr>
            <p:nvPr/>
          </p:nvCxnSpPr>
          <p:spPr>
            <a:xfrm>
              <a:off x="2160642" y="2608281"/>
              <a:ext cx="440359" cy="3756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254657BD-AC87-43CE-9997-8D5DEF07824B}"/>
                </a:ext>
              </a:extLst>
            </p:cNvPr>
            <p:cNvCxnSpPr>
              <a:stCxn id="4" idx="2"/>
              <a:endCxn id="5" idx="3"/>
            </p:cNvCxnSpPr>
            <p:nvPr/>
          </p:nvCxnSpPr>
          <p:spPr>
            <a:xfrm flipH="1">
              <a:off x="2066233" y="3146982"/>
              <a:ext cx="534768" cy="3664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feld 19">
              <a:extLst>
                <a:ext uri="{FF2B5EF4-FFF2-40B4-BE49-F238E27FC236}">
                  <a16:creationId xmlns:a16="http://schemas.microsoft.com/office/drawing/2014/main" id="{ECE29F79-4D93-4744-82F9-342D2674468B}"/>
                </a:ext>
              </a:extLst>
            </p:cNvPr>
            <p:cNvSpPr txBox="1"/>
            <p:nvPr/>
          </p:nvSpPr>
          <p:spPr>
            <a:xfrm>
              <a:off x="1206020" y="2616880"/>
              <a:ext cx="191982" cy="163002"/>
            </a:xfrm>
            <a:prstGeom prst="rect">
              <a:avLst/>
            </a:prstGeom>
            <a:noFill/>
          </p:spPr>
          <p:txBody>
            <a:bodyPr wrap="none" rtlCol="0">
              <a:spAutoFit/>
            </a:bodyPr>
            <a:lstStyle/>
            <a:p>
              <a:r>
                <a:rPr lang="de-DE" sz="1600" dirty="0"/>
                <a:t>a</a:t>
              </a:r>
            </a:p>
          </p:txBody>
        </p:sp>
        <p:sp>
          <p:nvSpPr>
            <p:cNvPr id="22" name="Rechteck 21">
              <a:extLst>
                <a:ext uri="{FF2B5EF4-FFF2-40B4-BE49-F238E27FC236}">
                  <a16:creationId xmlns:a16="http://schemas.microsoft.com/office/drawing/2014/main" id="{082D03E3-D19B-4410-AAF9-BD275117215D}"/>
                </a:ext>
              </a:extLst>
            </p:cNvPr>
            <p:cNvSpPr/>
            <p:nvPr/>
          </p:nvSpPr>
          <p:spPr>
            <a:xfrm>
              <a:off x="2499584" y="2665279"/>
              <a:ext cx="191982" cy="163002"/>
            </a:xfrm>
            <a:prstGeom prst="rect">
              <a:avLst/>
            </a:prstGeom>
          </p:spPr>
          <p:txBody>
            <a:bodyPr wrap="none">
              <a:spAutoFit/>
            </a:bodyPr>
            <a:lstStyle/>
            <a:p>
              <a:r>
                <a:rPr lang="de-DE" sz="1600" dirty="0"/>
                <a:t>a̅</a:t>
              </a:r>
            </a:p>
          </p:txBody>
        </p:sp>
        <p:sp>
          <p:nvSpPr>
            <p:cNvPr id="23" name="Rechteck 22">
              <a:extLst>
                <a:ext uri="{FF2B5EF4-FFF2-40B4-BE49-F238E27FC236}">
                  <a16:creationId xmlns:a16="http://schemas.microsoft.com/office/drawing/2014/main" id="{D33FCD55-0A7F-42E0-9CB9-73FB0141BD2D}"/>
                </a:ext>
              </a:extLst>
            </p:cNvPr>
            <p:cNvSpPr/>
            <p:nvPr/>
          </p:nvSpPr>
          <p:spPr>
            <a:xfrm>
              <a:off x="1248316" y="3341095"/>
              <a:ext cx="191982" cy="163002"/>
            </a:xfrm>
            <a:prstGeom prst="rect">
              <a:avLst/>
            </a:prstGeom>
          </p:spPr>
          <p:txBody>
            <a:bodyPr wrap="none">
              <a:spAutoFit/>
            </a:bodyPr>
            <a:lstStyle/>
            <a:p>
              <a:r>
                <a:rPr lang="de-DE" sz="1600" dirty="0"/>
                <a:t>a̅</a:t>
              </a:r>
            </a:p>
          </p:txBody>
        </p:sp>
        <p:sp>
          <p:nvSpPr>
            <p:cNvPr id="24" name="Textfeld 23">
              <a:extLst>
                <a:ext uri="{FF2B5EF4-FFF2-40B4-BE49-F238E27FC236}">
                  <a16:creationId xmlns:a16="http://schemas.microsoft.com/office/drawing/2014/main" id="{565EB85A-5282-4514-901F-29BFABA905A9}"/>
                </a:ext>
              </a:extLst>
            </p:cNvPr>
            <p:cNvSpPr txBox="1"/>
            <p:nvPr/>
          </p:nvSpPr>
          <p:spPr>
            <a:xfrm>
              <a:off x="2397511" y="3313147"/>
              <a:ext cx="191982" cy="163002"/>
            </a:xfrm>
            <a:prstGeom prst="rect">
              <a:avLst/>
            </a:prstGeom>
            <a:noFill/>
          </p:spPr>
          <p:txBody>
            <a:bodyPr wrap="none" rtlCol="0">
              <a:spAutoFit/>
            </a:bodyPr>
            <a:lstStyle/>
            <a:p>
              <a:r>
                <a:rPr lang="de-DE" sz="1600" dirty="0"/>
                <a:t>a</a:t>
              </a:r>
            </a:p>
          </p:txBody>
        </p:sp>
        <p:sp>
          <p:nvSpPr>
            <p:cNvPr id="25" name="Textfeld 24">
              <a:extLst>
                <a:ext uri="{FF2B5EF4-FFF2-40B4-BE49-F238E27FC236}">
                  <a16:creationId xmlns:a16="http://schemas.microsoft.com/office/drawing/2014/main" id="{0D3EFBF2-52F7-416D-9489-11EFC704FF9A}"/>
                </a:ext>
              </a:extLst>
            </p:cNvPr>
            <p:cNvSpPr txBox="1"/>
            <p:nvPr/>
          </p:nvSpPr>
          <p:spPr>
            <a:xfrm>
              <a:off x="1764224" y="2893879"/>
              <a:ext cx="171361" cy="163002"/>
            </a:xfrm>
            <a:prstGeom prst="rect">
              <a:avLst/>
            </a:prstGeom>
            <a:noFill/>
          </p:spPr>
          <p:txBody>
            <a:bodyPr wrap="none" rtlCol="0">
              <a:spAutoFit/>
            </a:bodyPr>
            <a:lstStyle/>
            <a:p>
              <a:r>
                <a:rPr lang="de-DE" sz="1600" dirty="0"/>
                <a:t>τ</a:t>
              </a:r>
            </a:p>
          </p:txBody>
        </p:sp>
      </p:grpSp>
      <p:sp>
        <p:nvSpPr>
          <p:cNvPr id="6" name="Titel 5">
            <a:extLst>
              <a:ext uri="{FF2B5EF4-FFF2-40B4-BE49-F238E27FC236}">
                <a16:creationId xmlns:a16="http://schemas.microsoft.com/office/drawing/2014/main" id="{47198D3C-CCC6-4254-A10E-1B8A424A7A6F}"/>
              </a:ext>
            </a:extLst>
          </p:cNvPr>
          <p:cNvSpPr>
            <a:spLocks noGrp="1"/>
          </p:cNvSpPr>
          <p:nvPr>
            <p:ph type="title"/>
          </p:nvPr>
        </p:nvSpPr>
        <p:spPr/>
        <p:txBody>
          <a:bodyPr/>
          <a:lstStyle/>
          <a:p>
            <a:r>
              <a:rPr lang="de-DE" dirty="0"/>
              <a:t>Prozessinteraktion in CCS</a:t>
            </a:r>
          </a:p>
        </p:txBody>
      </p:sp>
      <p:sp>
        <p:nvSpPr>
          <p:cNvPr id="18" name="Datumsplatzhalter 3">
            <a:extLst>
              <a:ext uri="{FF2B5EF4-FFF2-40B4-BE49-F238E27FC236}">
                <a16:creationId xmlns:a16="http://schemas.microsoft.com/office/drawing/2014/main" id="{12029CEB-AFD7-4345-B785-65A4036E779D}"/>
              </a:ext>
            </a:extLst>
          </p:cNvPr>
          <p:cNvSpPr>
            <a:spLocks noGrp="1"/>
          </p:cNvSpPr>
          <p:nvPr>
            <p:ph type="dt" sz="half" idx="10"/>
          </p:nvPr>
        </p:nvSpPr>
        <p:spPr/>
        <p:txBody>
          <a:bodyPr/>
          <a:lstStyle/>
          <a:p>
            <a:fld id="{8C211AE9-82A2-4C2A-AF04-168B5A6E18B1}" type="datetime1">
              <a:rPr lang="de-DE" smtClean="0"/>
              <a:t>23.05.2019</a:t>
            </a:fld>
            <a:endParaRPr lang="de-DE"/>
          </a:p>
        </p:txBody>
      </p:sp>
      <p:sp>
        <p:nvSpPr>
          <p:cNvPr id="21" name="Fußzeilenplatzhalter 4">
            <a:extLst>
              <a:ext uri="{FF2B5EF4-FFF2-40B4-BE49-F238E27FC236}">
                <a16:creationId xmlns:a16="http://schemas.microsoft.com/office/drawing/2014/main" id="{80470E4F-3381-4F46-B4FD-8EE2AA1733C3}"/>
              </a:ext>
            </a:extLst>
          </p:cNvPr>
          <p:cNvSpPr>
            <a:spLocks noGrp="1"/>
          </p:cNvSpPr>
          <p:nvPr>
            <p:ph type="ftr" sz="quarter" idx="11"/>
          </p:nvPr>
        </p:nvSpPr>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27" name="Foliennummernplatzhalter 5">
            <a:extLst>
              <a:ext uri="{FF2B5EF4-FFF2-40B4-BE49-F238E27FC236}">
                <a16:creationId xmlns:a16="http://schemas.microsoft.com/office/drawing/2014/main" id="{FE383952-ECE2-4EA2-BDDE-0E84509DF9C6}"/>
              </a:ext>
            </a:extLst>
          </p:cNvPr>
          <p:cNvSpPr>
            <a:spLocks noGrp="1"/>
          </p:cNvSpPr>
          <p:nvPr>
            <p:ph type="sldNum" sz="quarter" idx="12"/>
          </p:nvPr>
        </p:nvSpPr>
        <p:spPr/>
        <p:txBody>
          <a:bodyPr/>
          <a:lstStyle/>
          <a:p>
            <a:fld id="{71F430A0-DF90-4682-B8C1-1BCFE983D179}" type="slidenum">
              <a:rPr lang="de-DE" smtClean="0"/>
              <a:pPr/>
              <a:t>38</a:t>
            </a:fld>
            <a:endParaRPr lang="de-DE"/>
          </a:p>
        </p:txBody>
      </p:sp>
    </p:spTree>
    <p:extLst>
      <p:ext uri="{BB962C8B-B14F-4D97-AF65-F5344CB8AC3E}">
        <p14:creationId xmlns:p14="http://schemas.microsoft.com/office/powerpoint/2010/main" val="32432534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ieren 2">
            <a:extLst>
              <a:ext uri="{FF2B5EF4-FFF2-40B4-BE49-F238E27FC236}">
                <a16:creationId xmlns:a16="http://schemas.microsoft.com/office/drawing/2014/main" id="{B5C773D0-AF93-43FE-8974-7E8524DA3E98}"/>
              </a:ext>
            </a:extLst>
          </p:cNvPr>
          <p:cNvGrpSpPr/>
          <p:nvPr/>
        </p:nvGrpSpPr>
        <p:grpSpPr>
          <a:xfrm>
            <a:off x="1249803" y="2739453"/>
            <a:ext cx="6987291" cy="1668214"/>
            <a:chOff x="1577714" y="1837124"/>
            <a:chExt cx="6719342" cy="1668214"/>
          </a:xfrm>
        </p:grpSpPr>
        <p:sp>
          <p:nvSpPr>
            <p:cNvPr id="2" name="Rechteck 1">
              <a:extLst>
                <a:ext uri="{FF2B5EF4-FFF2-40B4-BE49-F238E27FC236}">
                  <a16:creationId xmlns:a16="http://schemas.microsoft.com/office/drawing/2014/main" id="{81744067-E5CD-4E8C-9B6F-2508A9895F2C}"/>
                </a:ext>
              </a:extLst>
            </p:cNvPr>
            <p:cNvSpPr/>
            <p:nvPr/>
          </p:nvSpPr>
          <p:spPr>
            <a:xfrm>
              <a:off x="1577714" y="1837124"/>
              <a:ext cx="6719342" cy="1668214"/>
            </a:xfrm>
            <a:prstGeom prst="rect">
              <a:avLst/>
            </a:prstGeom>
          </p:spPr>
          <p:txBody>
            <a:bodyPr wrap="square">
              <a:spAutoFit/>
            </a:bodyPr>
            <a:lstStyle/>
            <a:p>
              <a:pPr>
                <a:lnSpc>
                  <a:spcPct val="150000"/>
                </a:lnSpc>
              </a:pPr>
              <a:r>
                <a:rPr lang="de-AT" sz="1400" dirty="0"/>
                <a:t>Mitarbeiter := Urlaubsantrag.(abgelehnt + genehmigt) . NIL</a:t>
              </a:r>
            </a:p>
            <a:p>
              <a:pPr>
                <a:lnSpc>
                  <a:spcPct val="150000"/>
                </a:lnSpc>
              </a:pPr>
              <a:r>
                <a:rPr lang="de-AT" sz="1400" dirty="0"/>
                <a:t>Manager := Urlaubsantrag.  (abgelehnt + </a:t>
              </a:r>
              <a:r>
                <a:rPr lang="de-AT" sz="1400" dirty="0" err="1"/>
                <a:t>genehmigt.genehmigterUrlaubsantrag</a:t>
              </a:r>
              <a:r>
                <a:rPr lang="de-AT" sz="1400" dirty="0"/>
                <a:t>).NIL</a:t>
              </a:r>
            </a:p>
            <a:p>
              <a:pPr>
                <a:lnSpc>
                  <a:spcPct val="150000"/>
                </a:lnSpc>
              </a:pPr>
              <a:r>
                <a:rPr lang="de-AT" sz="1400" dirty="0"/>
                <a:t>Reisestelle:= </a:t>
              </a:r>
              <a:r>
                <a:rPr lang="de-AT" sz="1400" dirty="0" err="1"/>
                <a:t>genehmigterUrlaubsantrag.NIL</a:t>
              </a:r>
              <a:endParaRPr lang="de-AT" sz="1400" dirty="0"/>
            </a:p>
            <a:p>
              <a:pPr>
                <a:lnSpc>
                  <a:spcPct val="150000"/>
                </a:lnSpc>
              </a:pPr>
              <a:r>
                <a:rPr lang="de-AT" sz="1400" b="1" dirty="0"/>
                <a:t>Urlaubsantragsprozess := Mitarbeiter ǀ Manager ǀ Reisestelle</a:t>
              </a:r>
            </a:p>
          </p:txBody>
        </p:sp>
        <p:cxnSp>
          <p:nvCxnSpPr>
            <p:cNvPr id="6" name="Gerader Verbinder 5">
              <a:extLst>
                <a:ext uri="{FF2B5EF4-FFF2-40B4-BE49-F238E27FC236}">
                  <a16:creationId xmlns:a16="http://schemas.microsoft.com/office/drawing/2014/main" id="{653DFAD8-519B-4B12-842B-CDCE523255A7}"/>
                </a:ext>
              </a:extLst>
            </p:cNvPr>
            <p:cNvCxnSpPr>
              <a:cxnSpLocks/>
            </p:cNvCxnSpPr>
            <p:nvPr/>
          </p:nvCxnSpPr>
          <p:spPr>
            <a:xfrm>
              <a:off x="2653260" y="1964648"/>
              <a:ext cx="114546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r Verbinder 8">
              <a:extLst>
                <a:ext uri="{FF2B5EF4-FFF2-40B4-BE49-F238E27FC236}">
                  <a16:creationId xmlns:a16="http://schemas.microsoft.com/office/drawing/2014/main" id="{5B9626E1-7A34-4C74-BDAF-0CD3379FB6C5}"/>
                </a:ext>
              </a:extLst>
            </p:cNvPr>
            <p:cNvCxnSpPr>
              <a:cxnSpLocks/>
            </p:cNvCxnSpPr>
            <p:nvPr/>
          </p:nvCxnSpPr>
          <p:spPr>
            <a:xfrm>
              <a:off x="3798729" y="2264452"/>
              <a:ext cx="8080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Gerader Verbinder 10">
              <a:extLst>
                <a:ext uri="{FF2B5EF4-FFF2-40B4-BE49-F238E27FC236}">
                  <a16:creationId xmlns:a16="http://schemas.microsoft.com/office/drawing/2014/main" id="{E7F66478-C157-4EED-AB6C-BED2D5C91746}"/>
                </a:ext>
              </a:extLst>
            </p:cNvPr>
            <p:cNvCxnSpPr>
              <a:cxnSpLocks/>
            </p:cNvCxnSpPr>
            <p:nvPr/>
          </p:nvCxnSpPr>
          <p:spPr>
            <a:xfrm>
              <a:off x="4808549" y="2264452"/>
              <a:ext cx="7513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r Verbinder 12">
              <a:extLst>
                <a:ext uri="{FF2B5EF4-FFF2-40B4-BE49-F238E27FC236}">
                  <a16:creationId xmlns:a16="http://schemas.microsoft.com/office/drawing/2014/main" id="{E617D6BC-558B-4E82-9E29-FC5C819F10A5}"/>
                </a:ext>
              </a:extLst>
            </p:cNvPr>
            <p:cNvCxnSpPr>
              <a:cxnSpLocks/>
            </p:cNvCxnSpPr>
            <p:nvPr/>
          </p:nvCxnSpPr>
          <p:spPr>
            <a:xfrm>
              <a:off x="5709506" y="2264452"/>
              <a:ext cx="19364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Titel 14">
            <a:extLst>
              <a:ext uri="{FF2B5EF4-FFF2-40B4-BE49-F238E27FC236}">
                <a16:creationId xmlns:a16="http://schemas.microsoft.com/office/drawing/2014/main" id="{2414F0AE-AEEE-4EC3-A17C-507E0FA88AFC}"/>
              </a:ext>
            </a:extLst>
          </p:cNvPr>
          <p:cNvSpPr>
            <a:spLocks noGrp="1"/>
          </p:cNvSpPr>
          <p:nvPr>
            <p:ph type="title"/>
          </p:nvPr>
        </p:nvSpPr>
        <p:spPr/>
        <p:txBody>
          <a:bodyPr/>
          <a:lstStyle/>
          <a:p>
            <a:r>
              <a:rPr lang="de-DE" dirty="0"/>
              <a:t>Beispiel eines Prozesses in CCS beschrieben</a:t>
            </a:r>
          </a:p>
        </p:txBody>
      </p:sp>
      <p:sp>
        <p:nvSpPr>
          <p:cNvPr id="7" name="Datumsplatzhalter 3">
            <a:extLst>
              <a:ext uri="{FF2B5EF4-FFF2-40B4-BE49-F238E27FC236}">
                <a16:creationId xmlns:a16="http://schemas.microsoft.com/office/drawing/2014/main" id="{FCB27DA6-3BB0-45AC-A9C9-37B1DFD2E16B}"/>
              </a:ext>
            </a:extLst>
          </p:cNvPr>
          <p:cNvSpPr>
            <a:spLocks noGrp="1"/>
          </p:cNvSpPr>
          <p:nvPr>
            <p:ph type="dt" sz="half" idx="10"/>
          </p:nvPr>
        </p:nvSpPr>
        <p:spPr/>
        <p:txBody>
          <a:bodyPr/>
          <a:lstStyle/>
          <a:p>
            <a:fld id="{1E03F5DD-4106-42CF-960F-4B23D26F5048}" type="datetime1">
              <a:rPr lang="de-DE" smtClean="0"/>
              <a:t>23.05.2019</a:t>
            </a:fld>
            <a:endParaRPr lang="de-DE"/>
          </a:p>
        </p:txBody>
      </p:sp>
      <p:sp>
        <p:nvSpPr>
          <p:cNvPr id="8" name="Fußzeilenplatzhalter 4">
            <a:extLst>
              <a:ext uri="{FF2B5EF4-FFF2-40B4-BE49-F238E27FC236}">
                <a16:creationId xmlns:a16="http://schemas.microsoft.com/office/drawing/2014/main" id="{32B763D8-6C7C-4440-900D-F75E39C3BE30}"/>
              </a:ext>
            </a:extLst>
          </p:cNvPr>
          <p:cNvSpPr>
            <a:spLocks noGrp="1"/>
          </p:cNvSpPr>
          <p:nvPr>
            <p:ph type="ftr" sz="quarter" idx="11"/>
          </p:nvPr>
        </p:nvSpPr>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10" name="Foliennummernplatzhalter 5">
            <a:extLst>
              <a:ext uri="{FF2B5EF4-FFF2-40B4-BE49-F238E27FC236}">
                <a16:creationId xmlns:a16="http://schemas.microsoft.com/office/drawing/2014/main" id="{3AF2F794-D7E6-4289-88A0-4C40384B041E}"/>
              </a:ext>
            </a:extLst>
          </p:cNvPr>
          <p:cNvSpPr>
            <a:spLocks noGrp="1"/>
          </p:cNvSpPr>
          <p:nvPr>
            <p:ph type="sldNum" sz="quarter" idx="12"/>
          </p:nvPr>
        </p:nvSpPr>
        <p:spPr/>
        <p:txBody>
          <a:bodyPr/>
          <a:lstStyle/>
          <a:p>
            <a:fld id="{71F430A0-DF90-4682-B8C1-1BCFE983D179}" type="slidenum">
              <a:rPr lang="de-DE" smtClean="0"/>
              <a:pPr/>
              <a:t>39</a:t>
            </a:fld>
            <a:endParaRPr lang="de-DE"/>
          </a:p>
        </p:txBody>
      </p:sp>
    </p:spTree>
    <p:extLst>
      <p:ext uri="{BB962C8B-B14F-4D97-AF65-F5344CB8AC3E}">
        <p14:creationId xmlns:p14="http://schemas.microsoft.com/office/powerpoint/2010/main" val="1634439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40066A-3B3A-4B06-97CE-B128B367E94F}"/>
              </a:ext>
            </a:extLst>
          </p:cNvPr>
          <p:cNvSpPr>
            <a:spLocks noGrp="1"/>
          </p:cNvSpPr>
          <p:nvPr>
            <p:ph type="title"/>
          </p:nvPr>
        </p:nvSpPr>
        <p:spPr/>
        <p:txBody>
          <a:bodyPr/>
          <a:lstStyle/>
          <a:p>
            <a:r>
              <a:rPr lang="de-DE" dirty="0"/>
              <a:t>Modellbildung</a:t>
            </a:r>
          </a:p>
        </p:txBody>
      </p:sp>
      <p:sp>
        <p:nvSpPr>
          <p:cNvPr id="3" name="Inhaltsplatzhalter 2">
            <a:extLst>
              <a:ext uri="{FF2B5EF4-FFF2-40B4-BE49-F238E27FC236}">
                <a16:creationId xmlns:a16="http://schemas.microsoft.com/office/drawing/2014/main" id="{78D6EE00-3D72-4132-90CB-28C52BC5BDCA}"/>
              </a:ext>
            </a:extLst>
          </p:cNvPr>
          <p:cNvSpPr>
            <a:spLocks noGrp="1"/>
          </p:cNvSpPr>
          <p:nvPr>
            <p:ph idx="1"/>
          </p:nvPr>
        </p:nvSpPr>
        <p:spPr/>
        <p:txBody>
          <a:bodyPr>
            <a:normAutofit/>
          </a:bodyPr>
          <a:lstStyle/>
          <a:p>
            <a:pPr lvl="0"/>
            <a:r>
              <a:rPr lang="de-DE" dirty="0"/>
              <a:t>Verkürzung</a:t>
            </a:r>
          </a:p>
          <a:p>
            <a:pPr lvl="1"/>
            <a:r>
              <a:rPr lang="de-DE" dirty="0"/>
              <a:t>Ein Modell erfasst im Allgemeinen nicht alle Attribute des betrachteten Originals, sondern nur diejenigen, die dem Modellschaffern bzw. </a:t>
            </a:r>
            <a:r>
              <a:rPr lang="de-DE" dirty="0">
                <a:highlight>
                  <a:srgbClr val="00FF00"/>
                </a:highlight>
              </a:rPr>
              <a:t>Modellnutzern als relevant erscheinen</a:t>
            </a:r>
            <a:r>
              <a:rPr lang="de-DE" dirty="0"/>
              <a:t>.</a:t>
            </a:r>
          </a:p>
          <a:p>
            <a:pPr lvl="1"/>
            <a:endParaRPr lang="de-DE" dirty="0"/>
          </a:p>
          <a:p>
            <a:pPr lvl="1"/>
            <a:r>
              <a:rPr lang="de-DE" dirty="0"/>
              <a:t>Diese </a:t>
            </a:r>
            <a:r>
              <a:rPr lang="de-DE" dirty="0">
                <a:highlight>
                  <a:srgbClr val="00FF00"/>
                </a:highlight>
              </a:rPr>
              <a:t>erste Auswahl der Attribute ist intuitiv und willkürlich</a:t>
            </a:r>
            <a:r>
              <a:rPr lang="de-DE" dirty="0"/>
              <a:t>. Im engeren Sinn pragmatisch ist die Verkürzung erst dann, wenn die Absichten und operationalen Zielsetzungen des Modellerstellers bzw. Modellbenutzers die Auswahl der modellrelevanten Attribute beeinflussen. Diese Anpassungen an den beabsichtigten praktischen Gebrauch erfolgt erst im nächsten Schritt.</a:t>
            </a:r>
          </a:p>
          <a:p>
            <a:pPr marL="0" indent="0">
              <a:buNone/>
            </a:pPr>
            <a:endParaRPr lang="de-DE" dirty="0"/>
          </a:p>
          <a:p>
            <a:endParaRPr lang="de-DE" dirty="0"/>
          </a:p>
        </p:txBody>
      </p:sp>
      <p:sp>
        <p:nvSpPr>
          <p:cNvPr id="4" name="Datumsplatzhalter 3">
            <a:extLst>
              <a:ext uri="{FF2B5EF4-FFF2-40B4-BE49-F238E27FC236}">
                <a16:creationId xmlns:a16="http://schemas.microsoft.com/office/drawing/2014/main" id="{0A0DB4BF-BD6F-4256-A0C6-B891BDB82E48}"/>
              </a:ext>
            </a:extLst>
          </p:cNvPr>
          <p:cNvSpPr>
            <a:spLocks noGrp="1"/>
          </p:cNvSpPr>
          <p:nvPr>
            <p:ph type="dt" sz="half" idx="10"/>
          </p:nvPr>
        </p:nvSpPr>
        <p:spPr/>
        <p:txBody>
          <a:bodyPr/>
          <a:lstStyle/>
          <a:p>
            <a:fld id="{AC9D9852-A524-452C-95CE-C498D5B35A8F}" type="datetime1">
              <a:rPr lang="de-DE" smtClean="0"/>
              <a:t>23.05.2019</a:t>
            </a:fld>
            <a:endParaRPr lang="de-DE" dirty="0"/>
          </a:p>
        </p:txBody>
      </p:sp>
      <p:sp>
        <p:nvSpPr>
          <p:cNvPr id="5" name="Fußzeilenplatzhalter 4">
            <a:extLst>
              <a:ext uri="{FF2B5EF4-FFF2-40B4-BE49-F238E27FC236}">
                <a16:creationId xmlns:a16="http://schemas.microsoft.com/office/drawing/2014/main" id="{4CB3AC1C-9BD7-440A-A28D-956251CF067D}"/>
              </a:ext>
            </a:extLst>
          </p:cNvPr>
          <p:cNvSpPr>
            <a:spLocks noGrp="1"/>
          </p:cNvSpPr>
          <p:nvPr>
            <p:ph type="ftr" sz="quarter" idx="11"/>
          </p:nvPr>
        </p:nvSpPr>
        <p:spPr/>
        <p:txBody>
          <a:bodyPr/>
          <a:lstStyle/>
          <a:p>
            <a:r>
              <a:rPr lang="de-DE"/>
              <a:t>JKU SS 2019</a:t>
            </a:r>
            <a:endParaRPr lang="de-DE" dirty="0"/>
          </a:p>
        </p:txBody>
      </p:sp>
      <p:sp>
        <p:nvSpPr>
          <p:cNvPr id="6" name="Foliennummernplatzhalter 5">
            <a:extLst>
              <a:ext uri="{FF2B5EF4-FFF2-40B4-BE49-F238E27FC236}">
                <a16:creationId xmlns:a16="http://schemas.microsoft.com/office/drawing/2014/main" id="{1B2C7BC6-C4EA-47BA-B4C3-302A7FFE5F70}"/>
              </a:ext>
            </a:extLst>
          </p:cNvPr>
          <p:cNvSpPr>
            <a:spLocks noGrp="1"/>
          </p:cNvSpPr>
          <p:nvPr>
            <p:ph type="sldNum" sz="quarter" idx="12"/>
          </p:nvPr>
        </p:nvSpPr>
        <p:spPr/>
        <p:txBody>
          <a:bodyPr/>
          <a:lstStyle/>
          <a:p>
            <a:fld id="{FF5B989B-3D44-4151-A24D-9047C2235009}" type="slidenum">
              <a:rPr lang="de-DE" smtClean="0"/>
              <a:pPr/>
              <a:t>4</a:t>
            </a:fld>
            <a:endParaRPr lang="de-DE" dirty="0"/>
          </a:p>
        </p:txBody>
      </p:sp>
    </p:spTree>
    <p:extLst>
      <p:ext uri="{BB962C8B-B14F-4D97-AF65-F5344CB8AC3E}">
        <p14:creationId xmlns:p14="http://schemas.microsoft.com/office/powerpoint/2010/main" val="4084076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B0C179-375C-4E29-B454-98ED776BAADF}"/>
              </a:ext>
            </a:extLst>
          </p:cNvPr>
          <p:cNvSpPr>
            <a:spLocks noGrp="1"/>
          </p:cNvSpPr>
          <p:nvPr>
            <p:ph type="title"/>
          </p:nvPr>
        </p:nvSpPr>
        <p:spPr/>
        <p:txBody>
          <a:bodyPr/>
          <a:lstStyle/>
          <a:p>
            <a:r>
              <a:rPr lang="de-DE" dirty="0"/>
              <a:t>Abstract State </a:t>
            </a:r>
            <a:r>
              <a:rPr lang="de-DE" dirty="0" err="1"/>
              <a:t>Machine</a:t>
            </a:r>
            <a:endParaRPr lang="de-DE" dirty="0"/>
          </a:p>
        </p:txBody>
      </p:sp>
      <p:sp>
        <p:nvSpPr>
          <p:cNvPr id="3" name="Datumsplatzhalter 2">
            <a:extLst>
              <a:ext uri="{FF2B5EF4-FFF2-40B4-BE49-F238E27FC236}">
                <a16:creationId xmlns:a16="http://schemas.microsoft.com/office/drawing/2014/main" id="{20299068-CFCD-4E76-B414-569E61AB1AC7}"/>
              </a:ext>
            </a:extLst>
          </p:cNvPr>
          <p:cNvSpPr>
            <a:spLocks noGrp="1"/>
          </p:cNvSpPr>
          <p:nvPr>
            <p:ph type="dt" sz="half" idx="10"/>
          </p:nvPr>
        </p:nvSpPr>
        <p:spPr/>
        <p:txBody>
          <a:bodyPr/>
          <a:lstStyle/>
          <a:p>
            <a:fld id="{BBC0B17C-B5D4-4979-B822-5C8724C47211}" type="datetime1">
              <a:rPr lang="de-DE" smtClean="0">
                <a:solidFill>
                  <a:srgbClr val="3E3D40">
                    <a:lumMod val="60000"/>
                    <a:lumOff val="40000"/>
                  </a:srgbClr>
                </a:solidFill>
              </a:rPr>
              <a:t>23.05.2019</a:t>
            </a:fld>
            <a:endParaRPr lang="de-DE">
              <a:solidFill>
                <a:srgbClr val="3E3D40">
                  <a:lumMod val="60000"/>
                  <a:lumOff val="40000"/>
                </a:srgbClr>
              </a:solidFill>
            </a:endParaRPr>
          </a:p>
        </p:txBody>
      </p:sp>
      <p:sp>
        <p:nvSpPr>
          <p:cNvPr id="4" name="Fußzeilenplatzhalter 3">
            <a:extLst>
              <a:ext uri="{FF2B5EF4-FFF2-40B4-BE49-F238E27FC236}">
                <a16:creationId xmlns:a16="http://schemas.microsoft.com/office/drawing/2014/main" id="{4402D980-DB59-4759-8D6F-4E91BFAF8A53}"/>
              </a:ext>
            </a:extLst>
          </p:cNvPr>
          <p:cNvSpPr>
            <a:spLocks noGrp="1"/>
          </p:cNvSpPr>
          <p:nvPr>
            <p:ph type="ftr" sz="quarter" idx="11"/>
          </p:nvPr>
        </p:nvSpPr>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5" name="Foliennummernplatzhalter 4">
            <a:extLst>
              <a:ext uri="{FF2B5EF4-FFF2-40B4-BE49-F238E27FC236}">
                <a16:creationId xmlns:a16="http://schemas.microsoft.com/office/drawing/2014/main" id="{1B81C786-F25D-4CEA-BA08-C2B6AE91E995}"/>
              </a:ext>
            </a:extLst>
          </p:cNvPr>
          <p:cNvSpPr>
            <a:spLocks noGrp="1"/>
          </p:cNvSpPr>
          <p:nvPr>
            <p:ph type="sldNum" sz="quarter" idx="12"/>
          </p:nvPr>
        </p:nvSpPr>
        <p:spPr/>
        <p:txBody>
          <a:bodyPr/>
          <a:lstStyle/>
          <a:p>
            <a:fld id="{71F430A0-DF90-4682-B8C1-1BCFE983D179}" type="slidenum">
              <a:rPr lang="de-DE" smtClean="0">
                <a:solidFill>
                  <a:srgbClr val="3E3D40">
                    <a:lumMod val="60000"/>
                    <a:lumOff val="40000"/>
                  </a:srgbClr>
                </a:solidFill>
              </a:rPr>
              <a:pPr/>
              <a:t>40</a:t>
            </a:fld>
            <a:endParaRPr lang="de-DE">
              <a:solidFill>
                <a:srgbClr val="3E3D40">
                  <a:lumMod val="60000"/>
                  <a:lumOff val="40000"/>
                </a:srgbClr>
              </a:solidFill>
            </a:endParaRPr>
          </a:p>
        </p:txBody>
      </p:sp>
      <p:pic>
        <p:nvPicPr>
          <p:cNvPr id="6" name="Grafik 5">
            <a:extLst>
              <a:ext uri="{FF2B5EF4-FFF2-40B4-BE49-F238E27FC236}">
                <a16:creationId xmlns:a16="http://schemas.microsoft.com/office/drawing/2014/main" id="{D2165C23-9340-409C-863B-8ACCC2DD82AD}"/>
              </a:ext>
            </a:extLst>
          </p:cNvPr>
          <p:cNvPicPr>
            <a:picLocks noChangeAspect="1"/>
          </p:cNvPicPr>
          <p:nvPr/>
        </p:nvPicPr>
        <p:blipFill>
          <a:blip r:embed="rId2"/>
          <a:stretch>
            <a:fillRect/>
          </a:stretch>
        </p:blipFill>
        <p:spPr>
          <a:xfrm>
            <a:off x="1809056" y="3499700"/>
            <a:ext cx="5942109" cy="2224097"/>
          </a:xfrm>
          <a:prstGeom prst="rect">
            <a:avLst/>
          </a:prstGeom>
        </p:spPr>
      </p:pic>
      <p:sp>
        <p:nvSpPr>
          <p:cNvPr id="7" name="Textfeld 6">
            <a:extLst>
              <a:ext uri="{FF2B5EF4-FFF2-40B4-BE49-F238E27FC236}">
                <a16:creationId xmlns:a16="http://schemas.microsoft.com/office/drawing/2014/main" id="{0CE7B8F4-F13B-4313-8BAF-019B2A35F043}"/>
              </a:ext>
            </a:extLst>
          </p:cNvPr>
          <p:cNvSpPr txBox="1"/>
          <p:nvPr/>
        </p:nvSpPr>
        <p:spPr>
          <a:xfrm>
            <a:off x="2758190" y="2357950"/>
            <a:ext cx="3332964" cy="461665"/>
          </a:xfrm>
          <a:prstGeom prst="rect">
            <a:avLst/>
          </a:prstGeom>
          <a:noFill/>
        </p:spPr>
        <p:txBody>
          <a:bodyPr wrap="none" rtlCol="0">
            <a:spAutoFit/>
          </a:bodyPr>
          <a:lstStyle/>
          <a:p>
            <a:r>
              <a:rPr lang="de-DE" sz="2400" b="1" dirty="0" err="1"/>
              <a:t>If</a:t>
            </a:r>
            <a:r>
              <a:rPr lang="de-DE" sz="2400" dirty="0"/>
              <a:t> </a:t>
            </a:r>
            <a:r>
              <a:rPr lang="de-DE" sz="2400" dirty="0" err="1"/>
              <a:t>condition</a:t>
            </a:r>
            <a:r>
              <a:rPr lang="de-DE" sz="2400" dirty="0"/>
              <a:t> </a:t>
            </a:r>
            <a:r>
              <a:rPr lang="de-DE" sz="2400" b="1" dirty="0" err="1"/>
              <a:t>then</a:t>
            </a:r>
            <a:r>
              <a:rPr lang="de-DE" sz="2400" dirty="0"/>
              <a:t> </a:t>
            </a:r>
            <a:r>
              <a:rPr lang="de-DE" sz="2400" dirty="0" err="1"/>
              <a:t>action</a:t>
            </a:r>
            <a:endParaRPr lang="de-DE" sz="2400" dirty="0"/>
          </a:p>
        </p:txBody>
      </p:sp>
      <p:sp>
        <p:nvSpPr>
          <p:cNvPr id="8" name="Textfeld 7">
            <a:extLst>
              <a:ext uri="{FF2B5EF4-FFF2-40B4-BE49-F238E27FC236}">
                <a16:creationId xmlns:a16="http://schemas.microsoft.com/office/drawing/2014/main" id="{0E9254AA-B26E-4072-B110-8F6467BECC81}"/>
              </a:ext>
            </a:extLst>
          </p:cNvPr>
          <p:cNvSpPr txBox="1"/>
          <p:nvPr/>
        </p:nvSpPr>
        <p:spPr>
          <a:xfrm>
            <a:off x="1296649" y="1633928"/>
            <a:ext cx="6558270" cy="369332"/>
          </a:xfrm>
          <a:prstGeom prst="rect">
            <a:avLst/>
          </a:prstGeom>
          <a:noFill/>
        </p:spPr>
        <p:txBody>
          <a:bodyPr wrap="none" rtlCol="0">
            <a:spAutoFit/>
          </a:bodyPr>
          <a:lstStyle/>
          <a:p>
            <a:r>
              <a:rPr lang="de-DE" dirty="0"/>
              <a:t>ASM sind eine endlich Menge von </a:t>
            </a:r>
            <a:r>
              <a:rPr lang="de-DE" dirty="0" err="1"/>
              <a:t>Transitionsregeln</a:t>
            </a:r>
            <a:r>
              <a:rPr lang="de-DE" dirty="0"/>
              <a:t> der Form:</a:t>
            </a:r>
          </a:p>
        </p:txBody>
      </p:sp>
    </p:spTree>
    <p:extLst>
      <p:ext uri="{BB962C8B-B14F-4D97-AF65-F5344CB8AC3E}">
        <p14:creationId xmlns:p14="http://schemas.microsoft.com/office/powerpoint/2010/main" val="8546787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79556F-A06F-40FF-A849-C6F861FA4021}"/>
              </a:ext>
            </a:extLst>
          </p:cNvPr>
          <p:cNvSpPr>
            <a:spLocks noGrp="1"/>
          </p:cNvSpPr>
          <p:nvPr>
            <p:ph type="title"/>
          </p:nvPr>
        </p:nvSpPr>
        <p:spPr/>
        <p:txBody>
          <a:bodyPr/>
          <a:lstStyle/>
          <a:p>
            <a:r>
              <a:rPr lang="de-DE" dirty="0"/>
              <a:t>Beispiel einer ASM</a:t>
            </a:r>
          </a:p>
        </p:txBody>
      </p:sp>
      <p:sp>
        <p:nvSpPr>
          <p:cNvPr id="3" name="Datumsplatzhalter 2">
            <a:extLst>
              <a:ext uri="{FF2B5EF4-FFF2-40B4-BE49-F238E27FC236}">
                <a16:creationId xmlns:a16="http://schemas.microsoft.com/office/drawing/2014/main" id="{1F2C72D1-FFCB-48B5-A6D9-6F0DBE2364B7}"/>
              </a:ext>
            </a:extLst>
          </p:cNvPr>
          <p:cNvSpPr>
            <a:spLocks noGrp="1"/>
          </p:cNvSpPr>
          <p:nvPr>
            <p:ph type="dt" sz="half" idx="10"/>
          </p:nvPr>
        </p:nvSpPr>
        <p:spPr/>
        <p:txBody>
          <a:bodyPr/>
          <a:lstStyle/>
          <a:p>
            <a:fld id="{8ACA931A-6F11-476E-90BD-B9E1B0044697}" type="datetime1">
              <a:rPr lang="de-DE" smtClean="0">
                <a:solidFill>
                  <a:srgbClr val="3E3D40">
                    <a:lumMod val="60000"/>
                    <a:lumOff val="40000"/>
                  </a:srgbClr>
                </a:solidFill>
              </a:rPr>
              <a:t>23.05.2019</a:t>
            </a:fld>
            <a:endParaRPr lang="de-DE">
              <a:solidFill>
                <a:srgbClr val="3E3D40">
                  <a:lumMod val="60000"/>
                  <a:lumOff val="40000"/>
                </a:srgbClr>
              </a:solidFill>
            </a:endParaRPr>
          </a:p>
        </p:txBody>
      </p:sp>
      <p:sp>
        <p:nvSpPr>
          <p:cNvPr id="4" name="Fußzeilenplatzhalter 3">
            <a:extLst>
              <a:ext uri="{FF2B5EF4-FFF2-40B4-BE49-F238E27FC236}">
                <a16:creationId xmlns:a16="http://schemas.microsoft.com/office/drawing/2014/main" id="{E6E393D5-0910-4E9C-B905-913304E1CE1F}"/>
              </a:ext>
            </a:extLst>
          </p:cNvPr>
          <p:cNvSpPr>
            <a:spLocks noGrp="1"/>
          </p:cNvSpPr>
          <p:nvPr>
            <p:ph type="ftr" sz="quarter" idx="11"/>
          </p:nvPr>
        </p:nvSpPr>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5" name="Foliennummernplatzhalter 4">
            <a:extLst>
              <a:ext uri="{FF2B5EF4-FFF2-40B4-BE49-F238E27FC236}">
                <a16:creationId xmlns:a16="http://schemas.microsoft.com/office/drawing/2014/main" id="{148C8BDC-B216-4D66-BDC4-5A31422DE989}"/>
              </a:ext>
            </a:extLst>
          </p:cNvPr>
          <p:cNvSpPr>
            <a:spLocks noGrp="1"/>
          </p:cNvSpPr>
          <p:nvPr>
            <p:ph type="sldNum" sz="quarter" idx="12"/>
          </p:nvPr>
        </p:nvSpPr>
        <p:spPr/>
        <p:txBody>
          <a:bodyPr/>
          <a:lstStyle/>
          <a:p>
            <a:fld id="{71F430A0-DF90-4682-B8C1-1BCFE983D179}" type="slidenum">
              <a:rPr lang="de-DE" smtClean="0">
                <a:solidFill>
                  <a:srgbClr val="3E3D40">
                    <a:lumMod val="60000"/>
                    <a:lumOff val="40000"/>
                  </a:srgbClr>
                </a:solidFill>
              </a:rPr>
              <a:pPr/>
              <a:t>41</a:t>
            </a:fld>
            <a:endParaRPr lang="de-DE">
              <a:solidFill>
                <a:srgbClr val="3E3D40">
                  <a:lumMod val="60000"/>
                  <a:lumOff val="40000"/>
                </a:srgbClr>
              </a:solidFill>
            </a:endParaRPr>
          </a:p>
        </p:txBody>
      </p:sp>
      <p:pic>
        <p:nvPicPr>
          <p:cNvPr id="13" name="Grafik 12">
            <a:extLst>
              <a:ext uri="{FF2B5EF4-FFF2-40B4-BE49-F238E27FC236}">
                <a16:creationId xmlns:a16="http://schemas.microsoft.com/office/drawing/2014/main" id="{45F3102B-997A-47AA-844B-776D1CF782C2}"/>
              </a:ext>
            </a:extLst>
          </p:cNvPr>
          <p:cNvPicPr>
            <a:picLocks noChangeAspect="1"/>
          </p:cNvPicPr>
          <p:nvPr/>
        </p:nvPicPr>
        <p:blipFill>
          <a:blip r:embed="rId2"/>
          <a:stretch>
            <a:fillRect/>
          </a:stretch>
        </p:blipFill>
        <p:spPr>
          <a:xfrm>
            <a:off x="554636" y="1954342"/>
            <a:ext cx="8439462" cy="3204859"/>
          </a:xfrm>
          <a:prstGeom prst="rect">
            <a:avLst/>
          </a:prstGeom>
        </p:spPr>
      </p:pic>
    </p:spTree>
    <p:extLst>
      <p:ext uri="{BB962C8B-B14F-4D97-AF65-F5344CB8AC3E}">
        <p14:creationId xmlns:p14="http://schemas.microsoft.com/office/powerpoint/2010/main" val="30659178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ieren 5">
            <a:extLst>
              <a:ext uri="{FF2B5EF4-FFF2-40B4-BE49-F238E27FC236}">
                <a16:creationId xmlns:a16="http://schemas.microsoft.com/office/drawing/2014/main" id="{133A1413-B9B8-43C9-A218-BFCE8F7F9431}"/>
              </a:ext>
            </a:extLst>
          </p:cNvPr>
          <p:cNvGrpSpPr/>
          <p:nvPr/>
        </p:nvGrpSpPr>
        <p:grpSpPr>
          <a:xfrm>
            <a:off x="2272352" y="2156589"/>
            <a:ext cx="4618023" cy="644154"/>
            <a:chOff x="2607236" y="2446504"/>
            <a:chExt cx="3186112" cy="286417"/>
          </a:xfrm>
        </p:grpSpPr>
        <p:sp>
          <p:nvSpPr>
            <p:cNvPr id="4" name="Rechteck 3">
              <a:extLst>
                <a:ext uri="{FF2B5EF4-FFF2-40B4-BE49-F238E27FC236}">
                  <a16:creationId xmlns:a16="http://schemas.microsoft.com/office/drawing/2014/main" id="{439D2BBB-460A-4E29-A859-A05E2BEC8A26}"/>
                </a:ext>
              </a:extLst>
            </p:cNvPr>
            <p:cNvSpPr/>
            <p:nvPr/>
          </p:nvSpPr>
          <p:spPr>
            <a:xfrm>
              <a:off x="2607236" y="2454315"/>
              <a:ext cx="935831" cy="2786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Klasse</a:t>
              </a:r>
            </a:p>
          </p:txBody>
        </p:sp>
        <p:sp>
          <p:nvSpPr>
            <p:cNvPr id="17" name="Rechteck 16">
              <a:extLst>
                <a:ext uri="{FF2B5EF4-FFF2-40B4-BE49-F238E27FC236}">
                  <a16:creationId xmlns:a16="http://schemas.microsoft.com/office/drawing/2014/main" id="{C0CB2298-6FD1-4D39-AB2D-3380B2B9B7F4}"/>
                </a:ext>
              </a:extLst>
            </p:cNvPr>
            <p:cNvSpPr/>
            <p:nvPr/>
          </p:nvSpPr>
          <p:spPr>
            <a:xfrm>
              <a:off x="4857517" y="2454314"/>
              <a:ext cx="935831" cy="2786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u="sng" dirty="0">
                  <a:solidFill>
                    <a:schemeClr val="tx1"/>
                  </a:solidFill>
                </a:rPr>
                <a:t>Objekt</a:t>
              </a:r>
            </a:p>
          </p:txBody>
        </p:sp>
        <p:cxnSp>
          <p:nvCxnSpPr>
            <p:cNvPr id="11" name="Gerade Verbindung mit Pfeil 10">
              <a:extLst>
                <a:ext uri="{FF2B5EF4-FFF2-40B4-BE49-F238E27FC236}">
                  <a16:creationId xmlns:a16="http://schemas.microsoft.com/office/drawing/2014/main" id="{4672C31D-5FE0-4CF1-ABA7-32CA845AD344}"/>
                </a:ext>
              </a:extLst>
            </p:cNvPr>
            <p:cNvCxnSpPr>
              <a:cxnSpLocks/>
              <a:stCxn id="17" idx="1"/>
              <a:endCxn id="4" idx="3"/>
            </p:cNvCxnSpPr>
            <p:nvPr/>
          </p:nvCxnSpPr>
          <p:spPr>
            <a:xfrm flipH="1">
              <a:off x="3543067" y="2593618"/>
              <a:ext cx="1314450" cy="1"/>
            </a:xfrm>
            <a:prstGeom prst="straightConnector1">
              <a:avLst/>
            </a:prstGeom>
            <a:ln w="9525">
              <a:solidFill>
                <a:schemeClr val="tx1"/>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9" name="Textfeld 18">
              <a:extLst>
                <a:ext uri="{FF2B5EF4-FFF2-40B4-BE49-F238E27FC236}">
                  <a16:creationId xmlns:a16="http://schemas.microsoft.com/office/drawing/2014/main" id="{28BF4E6B-FF7C-4520-9C43-A405E34C54EE}"/>
                </a:ext>
              </a:extLst>
            </p:cNvPr>
            <p:cNvSpPr txBox="1"/>
            <p:nvPr/>
          </p:nvSpPr>
          <p:spPr>
            <a:xfrm>
              <a:off x="3738864" y="2446504"/>
              <a:ext cx="1018810" cy="136850"/>
            </a:xfrm>
            <a:prstGeom prst="rect">
              <a:avLst/>
            </a:prstGeom>
            <a:noFill/>
          </p:spPr>
          <p:txBody>
            <a:bodyPr wrap="none" rtlCol="0">
              <a:spAutoFit/>
            </a:bodyPr>
            <a:lstStyle/>
            <a:p>
              <a:r>
                <a:rPr lang="de-DE" sz="1400" dirty="0"/>
                <a:t>&lt;&lt;Instance </a:t>
              </a:r>
              <a:r>
                <a:rPr lang="de-DE" sz="1400" dirty="0" err="1"/>
                <a:t>of</a:t>
              </a:r>
              <a:r>
                <a:rPr lang="de-DE" sz="1400" dirty="0"/>
                <a:t>&gt;&gt;</a:t>
              </a:r>
            </a:p>
          </p:txBody>
        </p:sp>
      </p:grpSp>
      <p:grpSp>
        <p:nvGrpSpPr>
          <p:cNvPr id="7" name="Gruppieren 6">
            <a:extLst>
              <a:ext uri="{FF2B5EF4-FFF2-40B4-BE49-F238E27FC236}">
                <a16:creationId xmlns:a16="http://schemas.microsoft.com/office/drawing/2014/main" id="{3559AC2A-AF9E-4B8D-BD30-907155D2CE10}"/>
              </a:ext>
            </a:extLst>
          </p:cNvPr>
          <p:cNvGrpSpPr/>
          <p:nvPr/>
        </p:nvGrpSpPr>
        <p:grpSpPr>
          <a:xfrm>
            <a:off x="1907575" y="4892332"/>
            <a:ext cx="6501907" cy="703178"/>
            <a:chOff x="2237359" y="4783032"/>
            <a:chExt cx="5917290" cy="365097"/>
          </a:xfrm>
        </p:grpSpPr>
        <p:sp>
          <p:nvSpPr>
            <p:cNvPr id="21" name="Rechteck 20">
              <a:extLst>
                <a:ext uri="{FF2B5EF4-FFF2-40B4-BE49-F238E27FC236}">
                  <a16:creationId xmlns:a16="http://schemas.microsoft.com/office/drawing/2014/main" id="{8D4B6578-7EEC-41E9-AAA2-789299E7422D}"/>
                </a:ext>
              </a:extLst>
            </p:cNvPr>
            <p:cNvSpPr/>
            <p:nvPr/>
          </p:nvSpPr>
          <p:spPr>
            <a:xfrm>
              <a:off x="2237359" y="4828003"/>
              <a:ext cx="935831" cy="2786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Buch</a:t>
              </a:r>
            </a:p>
          </p:txBody>
        </p:sp>
        <p:sp>
          <p:nvSpPr>
            <p:cNvPr id="22" name="Rechteck 21">
              <a:extLst>
                <a:ext uri="{FF2B5EF4-FFF2-40B4-BE49-F238E27FC236}">
                  <a16:creationId xmlns:a16="http://schemas.microsoft.com/office/drawing/2014/main" id="{8216981E-9E49-42DF-951D-D79A1269B39A}"/>
                </a:ext>
              </a:extLst>
            </p:cNvPr>
            <p:cNvSpPr/>
            <p:nvPr/>
          </p:nvSpPr>
          <p:spPr>
            <a:xfrm>
              <a:off x="4487639" y="4783032"/>
              <a:ext cx="3667010" cy="3650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u="sng" dirty="0">
                  <a:solidFill>
                    <a:schemeClr val="tx1"/>
                  </a:solidFill>
                </a:rPr>
                <a:t>Subjektorientiertes Prozessmanagement</a:t>
              </a:r>
            </a:p>
          </p:txBody>
        </p:sp>
        <p:cxnSp>
          <p:nvCxnSpPr>
            <p:cNvPr id="23" name="Gerade Verbindung mit Pfeil 22">
              <a:extLst>
                <a:ext uri="{FF2B5EF4-FFF2-40B4-BE49-F238E27FC236}">
                  <a16:creationId xmlns:a16="http://schemas.microsoft.com/office/drawing/2014/main" id="{30640305-7E69-4516-871C-D766BDC3AAED}"/>
                </a:ext>
              </a:extLst>
            </p:cNvPr>
            <p:cNvCxnSpPr>
              <a:cxnSpLocks/>
              <a:stCxn id="22" idx="1"/>
              <a:endCxn id="21" idx="3"/>
            </p:cNvCxnSpPr>
            <p:nvPr/>
          </p:nvCxnSpPr>
          <p:spPr>
            <a:xfrm flipH="1">
              <a:off x="3173190" y="4965581"/>
              <a:ext cx="1314449" cy="1725"/>
            </a:xfrm>
            <a:prstGeom prst="straightConnector1">
              <a:avLst/>
            </a:prstGeom>
            <a:ln w="9525">
              <a:solidFill>
                <a:schemeClr val="tx1"/>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4" name="Textfeld 23">
              <a:extLst>
                <a:ext uri="{FF2B5EF4-FFF2-40B4-BE49-F238E27FC236}">
                  <a16:creationId xmlns:a16="http://schemas.microsoft.com/office/drawing/2014/main" id="{5C02982B-E37C-451D-BCAA-D1188F74505D}"/>
                </a:ext>
              </a:extLst>
            </p:cNvPr>
            <p:cNvSpPr txBox="1"/>
            <p:nvPr/>
          </p:nvSpPr>
          <p:spPr>
            <a:xfrm>
              <a:off x="3186563" y="4840826"/>
              <a:ext cx="1343910" cy="159801"/>
            </a:xfrm>
            <a:prstGeom prst="rect">
              <a:avLst/>
            </a:prstGeom>
            <a:noFill/>
          </p:spPr>
          <p:txBody>
            <a:bodyPr wrap="none" rtlCol="0">
              <a:spAutoFit/>
            </a:bodyPr>
            <a:lstStyle/>
            <a:p>
              <a:r>
                <a:rPr lang="de-DE" sz="1400" dirty="0"/>
                <a:t>&lt;&lt;Instance </a:t>
              </a:r>
              <a:r>
                <a:rPr lang="de-DE" sz="1400" dirty="0" err="1"/>
                <a:t>of</a:t>
              </a:r>
              <a:r>
                <a:rPr lang="de-DE" sz="1400" dirty="0"/>
                <a:t>&gt;&gt;</a:t>
              </a:r>
            </a:p>
          </p:txBody>
        </p:sp>
      </p:grpSp>
      <p:sp>
        <p:nvSpPr>
          <p:cNvPr id="2" name="Titel 1">
            <a:extLst>
              <a:ext uri="{FF2B5EF4-FFF2-40B4-BE49-F238E27FC236}">
                <a16:creationId xmlns:a16="http://schemas.microsoft.com/office/drawing/2014/main" id="{F4AB0201-EE8F-4A96-BDE8-6B54C24037D0}"/>
              </a:ext>
            </a:extLst>
          </p:cNvPr>
          <p:cNvSpPr>
            <a:spLocks noGrp="1"/>
          </p:cNvSpPr>
          <p:nvPr>
            <p:ph type="title"/>
          </p:nvPr>
        </p:nvSpPr>
        <p:spPr/>
        <p:txBody>
          <a:bodyPr/>
          <a:lstStyle/>
          <a:p>
            <a:r>
              <a:rPr lang="de-DE" dirty="0"/>
              <a:t>Klassen und Objekte</a:t>
            </a:r>
          </a:p>
        </p:txBody>
      </p:sp>
      <p:sp>
        <p:nvSpPr>
          <p:cNvPr id="25" name="Datumsplatzhalter 3">
            <a:extLst>
              <a:ext uri="{FF2B5EF4-FFF2-40B4-BE49-F238E27FC236}">
                <a16:creationId xmlns:a16="http://schemas.microsoft.com/office/drawing/2014/main" id="{8056F5A6-8E3F-4C41-8E30-475FB8EA22B4}"/>
              </a:ext>
            </a:extLst>
          </p:cNvPr>
          <p:cNvSpPr>
            <a:spLocks noGrp="1"/>
          </p:cNvSpPr>
          <p:nvPr>
            <p:ph type="dt" sz="half" idx="10"/>
          </p:nvPr>
        </p:nvSpPr>
        <p:spPr/>
        <p:txBody>
          <a:bodyPr/>
          <a:lstStyle/>
          <a:p>
            <a:fld id="{BAB5300F-F1C2-40E5-9CAE-E8DDD580720C}" type="datetime1">
              <a:rPr lang="de-DE" smtClean="0"/>
              <a:t>23.05.2019</a:t>
            </a:fld>
            <a:endParaRPr lang="de-DE"/>
          </a:p>
        </p:txBody>
      </p:sp>
      <p:sp>
        <p:nvSpPr>
          <p:cNvPr id="26" name="Fußzeilenplatzhalter 4">
            <a:extLst>
              <a:ext uri="{FF2B5EF4-FFF2-40B4-BE49-F238E27FC236}">
                <a16:creationId xmlns:a16="http://schemas.microsoft.com/office/drawing/2014/main" id="{A8FD5E2F-1F09-4538-96E4-EA74541229D3}"/>
              </a:ext>
            </a:extLst>
          </p:cNvPr>
          <p:cNvSpPr>
            <a:spLocks noGrp="1"/>
          </p:cNvSpPr>
          <p:nvPr>
            <p:ph type="ftr" sz="quarter" idx="11"/>
          </p:nvPr>
        </p:nvSpPr>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38" name="Foliennummernplatzhalter 5">
            <a:extLst>
              <a:ext uri="{FF2B5EF4-FFF2-40B4-BE49-F238E27FC236}">
                <a16:creationId xmlns:a16="http://schemas.microsoft.com/office/drawing/2014/main" id="{C8441FF3-816D-46A6-A728-1852857A9C41}"/>
              </a:ext>
            </a:extLst>
          </p:cNvPr>
          <p:cNvSpPr>
            <a:spLocks noGrp="1"/>
          </p:cNvSpPr>
          <p:nvPr>
            <p:ph type="sldNum" sz="quarter" idx="12"/>
          </p:nvPr>
        </p:nvSpPr>
        <p:spPr/>
        <p:txBody>
          <a:bodyPr/>
          <a:lstStyle/>
          <a:p>
            <a:fld id="{71F430A0-DF90-4682-B8C1-1BCFE983D179}" type="slidenum">
              <a:rPr lang="de-DE" smtClean="0"/>
              <a:pPr/>
              <a:t>42</a:t>
            </a:fld>
            <a:endParaRPr lang="de-DE"/>
          </a:p>
        </p:txBody>
      </p:sp>
      <p:sp>
        <p:nvSpPr>
          <p:cNvPr id="5" name="Textfeld 4">
            <a:extLst>
              <a:ext uri="{FF2B5EF4-FFF2-40B4-BE49-F238E27FC236}">
                <a16:creationId xmlns:a16="http://schemas.microsoft.com/office/drawing/2014/main" id="{FD7FB8D4-E277-407E-AB6E-F774383524C2}"/>
              </a:ext>
            </a:extLst>
          </p:cNvPr>
          <p:cNvSpPr txBox="1"/>
          <p:nvPr/>
        </p:nvSpPr>
        <p:spPr>
          <a:xfrm>
            <a:off x="1208698" y="3985944"/>
            <a:ext cx="1056700" cy="369332"/>
          </a:xfrm>
          <a:prstGeom prst="rect">
            <a:avLst/>
          </a:prstGeom>
          <a:noFill/>
        </p:spPr>
        <p:txBody>
          <a:bodyPr wrap="none" rtlCol="0">
            <a:spAutoFit/>
          </a:bodyPr>
          <a:lstStyle/>
          <a:p>
            <a:r>
              <a:rPr lang="de-DE" dirty="0"/>
              <a:t>Beispiel:</a:t>
            </a:r>
          </a:p>
        </p:txBody>
      </p:sp>
    </p:spTree>
    <p:extLst>
      <p:ext uri="{BB962C8B-B14F-4D97-AF65-F5344CB8AC3E}">
        <p14:creationId xmlns:p14="http://schemas.microsoft.com/office/powerpoint/2010/main" val="29284017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ieren 2">
            <a:extLst>
              <a:ext uri="{FF2B5EF4-FFF2-40B4-BE49-F238E27FC236}">
                <a16:creationId xmlns:a16="http://schemas.microsoft.com/office/drawing/2014/main" id="{A954BC3F-B971-4C10-ABB1-BBEE359F5EF7}"/>
              </a:ext>
            </a:extLst>
          </p:cNvPr>
          <p:cNvGrpSpPr/>
          <p:nvPr/>
        </p:nvGrpSpPr>
        <p:grpSpPr>
          <a:xfrm>
            <a:off x="2286770" y="2151089"/>
            <a:ext cx="5470640" cy="3249587"/>
            <a:chOff x="2286770" y="2928936"/>
            <a:chExt cx="3718286" cy="2471740"/>
          </a:xfrm>
        </p:grpSpPr>
        <p:sp>
          <p:nvSpPr>
            <p:cNvPr id="27" name="Rechteck 26">
              <a:extLst>
                <a:ext uri="{FF2B5EF4-FFF2-40B4-BE49-F238E27FC236}">
                  <a16:creationId xmlns:a16="http://schemas.microsoft.com/office/drawing/2014/main" id="{5C25572A-FD21-4E87-96C4-CFD82A2C2334}"/>
                </a:ext>
              </a:extLst>
            </p:cNvPr>
            <p:cNvSpPr/>
            <p:nvPr/>
          </p:nvSpPr>
          <p:spPr>
            <a:xfrm>
              <a:off x="2286770" y="2928936"/>
              <a:ext cx="2467836" cy="247174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a:p>
          </p:txBody>
        </p:sp>
        <p:sp>
          <p:nvSpPr>
            <p:cNvPr id="28" name="Rechteck 27">
              <a:extLst>
                <a:ext uri="{FF2B5EF4-FFF2-40B4-BE49-F238E27FC236}">
                  <a16:creationId xmlns:a16="http://schemas.microsoft.com/office/drawing/2014/main" id="{ED25CFBF-78EA-4188-AA33-E23178191445}"/>
                </a:ext>
              </a:extLst>
            </p:cNvPr>
            <p:cNvSpPr/>
            <p:nvPr/>
          </p:nvSpPr>
          <p:spPr>
            <a:xfrm>
              <a:off x="2286770" y="2928937"/>
              <a:ext cx="2467836" cy="2786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u="sng" dirty="0">
                  <a:solidFill>
                    <a:schemeClr val="tx1"/>
                  </a:solidFill>
                </a:rPr>
                <a:t>Buch</a:t>
              </a:r>
            </a:p>
          </p:txBody>
        </p:sp>
        <p:sp>
          <p:nvSpPr>
            <p:cNvPr id="29" name="Rechteck 28">
              <a:extLst>
                <a:ext uri="{FF2B5EF4-FFF2-40B4-BE49-F238E27FC236}">
                  <a16:creationId xmlns:a16="http://schemas.microsoft.com/office/drawing/2014/main" id="{59EFCE16-F761-4378-A09C-27E562B30B04}"/>
                </a:ext>
              </a:extLst>
            </p:cNvPr>
            <p:cNvSpPr/>
            <p:nvPr/>
          </p:nvSpPr>
          <p:spPr>
            <a:xfrm>
              <a:off x="2286770" y="3207542"/>
              <a:ext cx="2467836" cy="95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Titel</a:t>
              </a:r>
            </a:p>
            <a:p>
              <a:pPr algn="ctr"/>
              <a:r>
                <a:rPr lang="de-DE" sz="1600" dirty="0">
                  <a:solidFill>
                    <a:schemeClr val="tx1"/>
                  </a:solidFill>
                </a:rPr>
                <a:t>Autoren</a:t>
              </a:r>
            </a:p>
            <a:p>
              <a:pPr algn="ctr"/>
              <a:r>
                <a:rPr lang="de-DE" sz="1600" dirty="0">
                  <a:solidFill>
                    <a:schemeClr val="tx1"/>
                  </a:solidFill>
                </a:rPr>
                <a:t>Seitenzahl (Seitenzahl &gt; 0)</a:t>
              </a:r>
            </a:p>
            <a:p>
              <a:pPr algn="ctr"/>
              <a:r>
                <a:rPr lang="de-DE" sz="1600" dirty="0">
                  <a:solidFill>
                    <a:schemeClr val="tx1"/>
                  </a:solidFill>
                </a:rPr>
                <a:t>Verlag</a:t>
              </a:r>
            </a:p>
            <a:p>
              <a:pPr algn="ctr"/>
              <a:r>
                <a:rPr lang="de-DE" sz="1600" dirty="0">
                  <a:solidFill>
                    <a:schemeClr val="tx1"/>
                  </a:solidFill>
                </a:rPr>
                <a:t>Inhalt</a:t>
              </a:r>
            </a:p>
          </p:txBody>
        </p:sp>
        <p:sp>
          <p:nvSpPr>
            <p:cNvPr id="30" name="Textfeld 29">
              <a:extLst>
                <a:ext uri="{FF2B5EF4-FFF2-40B4-BE49-F238E27FC236}">
                  <a16:creationId xmlns:a16="http://schemas.microsoft.com/office/drawing/2014/main" id="{FFB486A3-05C1-47E5-AEDE-C84815D3BC84}"/>
                </a:ext>
              </a:extLst>
            </p:cNvPr>
            <p:cNvSpPr txBox="1"/>
            <p:nvPr/>
          </p:nvSpPr>
          <p:spPr>
            <a:xfrm>
              <a:off x="2628900" y="4164805"/>
              <a:ext cx="1921669" cy="1230839"/>
            </a:xfrm>
            <a:prstGeom prst="rect">
              <a:avLst/>
            </a:prstGeom>
            <a:noFill/>
          </p:spPr>
          <p:txBody>
            <a:bodyPr wrap="square" rtlCol="0">
              <a:spAutoFit/>
            </a:bodyPr>
            <a:lstStyle/>
            <a:p>
              <a:pPr algn="ctr"/>
              <a:r>
                <a:rPr lang="de-DE" sz="1600" dirty="0" err="1"/>
                <a:t>AnzeigenSeite</a:t>
              </a:r>
              <a:r>
                <a:rPr lang="de-DE" sz="1600" dirty="0"/>
                <a:t> (Seite)</a:t>
              </a:r>
            </a:p>
            <a:p>
              <a:pPr algn="ctr"/>
              <a:r>
                <a:rPr lang="de-DE" sz="1600" dirty="0" err="1"/>
                <a:t>SetTitel</a:t>
              </a:r>
              <a:r>
                <a:rPr lang="de-DE" sz="1600" dirty="0"/>
                <a:t>(String)</a:t>
              </a:r>
            </a:p>
            <a:p>
              <a:pPr algn="ctr"/>
              <a:r>
                <a:rPr lang="de-DE" sz="1600" dirty="0" err="1"/>
                <a:t>SetAutoren</a:t>
              </a:r>
              <a:r>
                <a:rPr lang="de-DE" sz="1600" dirty="0"/>
                <a:t> (String)</a:t>
              </a:r>
            </a:p>
            <a:p>
              <a:pPr algn="ctr"/>
              <a:r>
                <a:rPr lang="de-DE" sz="1600" dirty="0" err="1"/>
                <a:t>SetSeitenzahl</a:t>
              </a:r>
              <a:r>
                <a:rPr lang="de-DE" sz="1600" dirty="0"/>
                <a:t>(Integer)</a:t>
              </a:r>
            </a:p>
            <a:p>
              <a:pPr algn="ctr"/>
              <a:r>
                <a:rPr lang="de-DE" sz="1600" dirty="0" err="1"/>
                <a:t>SetVerlag</a:t>
              </a:r>
              <a:r>
                <a:rPr lang="de-DE" sz="1600" dirty="0"/>
                <a:t>(</a:t>
              </a:r>
              <a:r>
                <a:rPr lang="de-DE" sz="1600" dirty="0" err="1"/>
                <a:t>string</a:t>
              </a:r>
              <a:r>
                <a:rPr lang="de-DE" sz="1600" dirty="0"/>
                <a:t>)</a:t>
              </a:r>
            </a:p>
            <a:p>
              <a:pPr algn="ctr"/>
              <a:r>
                <a:rPr lang="de-DE" sz="1600" dirty="0" err="1"/>
                <a:t>SetInhalt</a:t>
              </a:r>
              <a:r>
                <a:rPr lang="de-DE" sz="1600" dirty="0"/>
                <a:t>(Text)</a:t>
              </a:r>
            </a:p>
          </p:txBody>
        </p:sp>
        <p:sp>
          <p:nvSpPr>
            <p:cNvPr id="31" name="Geschweifte Klammer rechts 30">
              <a:extLst>
                <a:ext uri="{FF2B5EF4-FFF2-40B4-BE49-F238E27FC236}">
                  <a16:creationId xmlns:a16="http://schemas.microsoft.com/office/drawing/2014/main" id="{9A2C85B1-10D3-467B-A704-C3DC1634402E}"/>
                </a:ext>
              </a:extLst>
            </p:cNvPr>
            <p:cNvSpPr/>
            <p:nvPr/>
          </p:nvSpPr>
          <p:spPr>
            <a:xfrm>
              <a:off x="4823803" y="2928936"/>
              <a:ext cx="148247" cy="27860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sz="1600" dirty="0"/>
            </a:p>
          </p:txBody>
        </p:sp>
        <p:sp>
          <p:nvSpPr>
            <p:cNvPr id="32" name="Geschweifte Klammer rechts 31">
              <a:extLst>
                <a:ext uri="{FF2B5EF4-FFF2-40B4-BE49-F238E27FC236}">
                  <a16:creationId xmlns:a16="http://schemas.microsoft.com/office/drawing/2014/main" id="{691BB6FB-84C6-42DB-8E42-15F667468B01}"/>
                </a:ext>
              </a:extLst>
            </p:cNvPr>
            <p:cNvSpPr/>
            <p:nvPr/>
          </p:nvSpPr>
          <p:spPr>
            <a:xfrm>
              <a:off x="4823803" y="3207542"/>
              <a:ext cx="148247" cy="95012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sz="1600"/>
            </a:p>
          </p:txBody>
        </p:sp>
        <p:sp>
          <p:nvSpPr>
            <p:cNvPr id="33" name="Geschweifte Klammer rechts 32">
              <a:extLst>
                <a:ext uri="{FF2B5EF4-FFF2-40B4-BE49-F238E27FC236}">
                  <a16:creationId xmlns:a16="http://schemas.microsoft.com/office/drawing/2014/main" id="{6B2C190F-3FDD-446A-AD33-0D0F7E6E41F1}"/>
                </a:ext>
              </a:extLst>
            </p:cNvPr>
            <p:cNvSpPr/>
            <p:nvPr/>
          </p:nvSpPr>
          <p:spPr>
            <a:xfrm>
              <a:off x="4827055" y="4157662"/>
              <a:ext cx="144996" cy="124301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sz="1600"/>
            </a:p>
          </p:txBody>
        </p:sp>
        <p:sp>
          <p:nvSpPr>
            <p:cNvPr id="34" name="Textfeld 33">
              <a:extLst>
                <a:ext uri="{FF2B5EF4-FFF2-40B4-BE49-F238E27FC236}">
                  <a16:creationId xmlns:a16="http://schemas.microsoft.com/office/drawing/2014/main" id="{7E0A5D14-75CF-4EAA-87D7-48C2BA7E403D}"/>
                </a:ext>
              </a:extLst>
            </p:cNvPr>
            <p:cNvSpPr txBox="1"/>
            <p:nvPr/>
          </p:nvSpPr>
          <p:spPr>
            <a:xfrm>
              <a:off x="5010585" y="2942908"/>
              <a:ext cx="994471" cy="458548"/>
            </a:xfrm>
            <a:prstGeom prst="rect">
              <a:avLst/>
            </a:prstGeom>
            <a:noFill/>
          </p:spPr>
          <p:txBody>
            <a:bodyPr wrap="square" rtlCol="0">
              <a:spAutoFit/>
            </a:bodyPr>
            <a:lstStyle/>
            <a:p>
              <a:r>
                <a:rPr lang="de-DE" sz="1600" dirty="0"/>
                <a:t>Klassenname</a:t>
              </a:r>
            </a:p>
          </p:txBody>
        </p:sp>
        <p:sp>
          <p:nvSpPr>
            <p:cNvPr id="35" name="Textfeld 34">
              <a:extLst>
                <a:ext uri="{FF2B5EF4-FFF2-40B4-BE49-F238E27FC236}">
                  <a16:creationId xmlns:a16="http://schemas.microsoft.com/office/drawing/2014/main" id="{7CD5022C-29A4-4332-A857-51382944396B}"/>
                </a:ext>
              </a:extLst>
            </p:cNvPr>
            <p:cNvSpPr txBox="1"/>
            <p:nvPr/>
          </p:nvSpPr>
          <p:spPr>
            <a:xfrm>
              <a:off x="5019943" y="3555644"/>
              <a:ext cx="736248" cy="265475"/>
            </a:xfrm>
            <a:prstGeom prst="rect">
              <a:avLst/>
            </a:prstGeom>
            <a:noFill/>
          </p:spPr>
          <p:txBody>
            <a:bodyPr wrap="square" rtlCol="0">
              <a:spAutoFit/>
            </a:bodyPr>
            <a:lstStyle/>
            <a:p>
              <a:r>
                <a:rPr lang="de-DE" sz="1600" dirty="0"/>
                <a:t>Attribute</a:t>
              </a:r>
            </a:p>
          </p:txBody>
        </p:sp>
        <p:sp>
          <p:nvSpPr>
            <p:cNvPr id="36" name="Textfeld 35">
              <a:extLst>
                <a:ext uri="{FF2B5EF4-FFF2-40B4-BE49-F238E27FC236}">
                  <a16:creationId xmlns:a16="http://schemas.microsoft.com/office/drawing/2014/main" id="{EFA4FFA3-346D-4705-B0D1-72345FE77C3D}"/>
                </a:ext>
              </a:extLst>
            </p:cNvPr>
            <p:cNvSpPr txBox="1"/>
            <p:nvPr/>
          </p:nvSpPr>
          <p:spPr>
            <a:xfrm>
              <a:off x="5016628" y="4626470"/>
              <a:ext cx="827711" cy="265475"/>
            </a:xfrm>
            <a:prstGeom prst="rect">
              <a:avLst/>
            </a:prstGeom>
            <a:noFill/>
          </p:spPr>
          <p:txBody>
            <a:bodyPr wrap="square" rtlCol="0">
              <a:spAutoFit/>
            </a:bodyPr>
            <a:lstStyle/>
            <a:p>
              <a:r>
                <a:rPr lang="de-DE" sz="1600" dirty="0"/>
                <a:t>Methoden</a:t>
              </a:r>
            </a:p>
          </p:txBody>
        </p:sp>
        <p:sp>
          <p:nvSpPr>
            <p:cNvPr id="37" name="Legende: mit gebogener Linie 36">
              <a:extLst>
                <a:ext uri="{FF2B5EF4-FFF2-40B4-BE49-F238E27FC236}">
                  <a16:creationId xmlns:a16="http://schemas.microsoft.com/office/drawing/2014/main" id="{BB8B5845-391A-4009-8C56-68A286C2035D}"/>
                </a:ext>
              </a:extLst>
            </p:cNvPr>
            <p:cNvSpPr/>
            <p:nvPr/>
          </p:nvSpPr>
          <p:spPr>
            <a:xfrm>
              <a:off x="5010584" y="3809559"/>
              <a:ext cx="994472" cy="278606"/>
            </a:xfrm>
            <a:prstGeom prst="borderCallout2">
              <a:avLst>
                <a:gd name="adj1" fmla="val 18750"/>
                <a:gd name="adj2" fmla="val -8333"/>
                <a:gd name="adj3" fmla="val 18750"/>
                <a:gd name="adj4" fmla="val -16667"/>
                <a:gd name="adj5" fmla="val -18269"/>
                <a:gd name="adj6" fmla="val -1055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Zusicherung</a:t>
              </a:r>
            </a:p>
          </p:txBody>
        </p:sp>
      </p:grpSp>
      <p:sp>
        <p:nvSpPr>
          <p:cNvPr id="2" name="Titel 1">
            <a:extLst>
              <a:ext uri="{FF2B5EF4-FFF2-40B4-BE49-F238E27FC236}">
                <a16:creationId xmlns:a16="http://schemas.microsoft.com/office/drawing/2014/main" id="{F4AB0201-EE8F-4A96-BDE8-6B54C24037D0}"/>
              </a:ext>
            </a:extLst>
          </p:cNvPr>
          <p:cNvSpPr>
            <a:spLocks noGrp="1"/>
          </p:cNvSpPr>
          <p:nvPr>
            <p:ph type="title"/>
          </p:nvPr>
        </p:nvSpPr>
        <p:spPr/>
        <p:txBody>
          <a:bodyPr/>
          <a:lstStyle/>
          <a:p>
            <a:r>
              <a:rPr lang="de-DE" dirty="0"/>
              <a:t>Beschreibung von Klassen</a:t>
            </a:r>
          </a:p>
        </p:txBody>
      </p:sp>
      <p:sp>
        <p:nvSpPr>
          <p:cNvPr id="25" name="Datumsplatzhalter 3">
            <a:extLst>
              <a:ext uri="{FF2B5EF4-FFF2-40B4-BE49-F238E27FC236}">
                <a16:creationId xmlns:a16="http://schemas.microsoft.com/office/drawing/2014/main" id="{8056F5A6-8E3F-4C41-8E30-475FB8EA22B4}"/>
              </a:ext>
            </a:extLst>
          </p:cNvPr>
          <p:cNvSpPr>
            <a:spLocks noGrp="1"/>
          </p:cNvSpPr>
          <p:nvPr>
            <p:ph type="dt" sz="half" idx="10"/>
          </p:nvPr>
        </p:nvSpPr>
        <p:spPr/>
        <p:txBody>
          <a:bodyPr/>
          <a:lstStyle/>
          <a:p>
            <a:fld id="{00DCB571-A0CD-431D-BD3D-11C0E7DA9347}" type="datetime1">
              <a:rPr lang="de-DE" smtClean="0"/>
              <a:t>23.05.2019</a:t>
            </a:fld>
            <a:endParaRPr lang="de-DE"/>
          </a:p>
        </p:txBody>
      </p:sp>
      <p:sp>
        <p:nvSpPr>
          <p:cNvPr id="26" name="Fußzeilenplatzhalter 4">
            <a:extLst>
              <a:ext uri="{FF2B5EF4-FFF2-40B4-BE49-F238E27FC236}">
                <a16:creationId xmlns:a16="http://schemas.microsoft.com/office/drawing/2014/main" id="{A8FD5E2F-1F09-4538-96E4-EA74541229D3}"/>
              </a:ext>
            </a:extLst>
          </p:cNvPr>
          <p:cNvSpPr>
            <a:spLocks noGrp="1"/>
          </p:cNvSpPr>
          <p:nvPr>
            <p:ph type="ftr" sz="quarter" idx="11"/>
          </p:nvPr>
        </p:nvSpPr>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38" name="Foliennummernplatzhalter 5">
            <a:extLst>
              <a:ext uri="{FF2B5EF4-FFF2-40B4-BE49-F238E27FC236}">
                <a16:creationId xmlns:a16="http://schemas.microsoft.com/office/drawing/2014/main" id="{C8441FF3-816D-46A6-A728-1852857A9C41}"/>
              </a:ext>
            </a:extLst>
          </p:cNvPr>
          <p:cNvSpPr>
            <a:spLocks noGrp="1"/>
          </p:cNvSpPr>
          <p:nvPr>
            <p:ph type="sldNum" sz="quarter" idx="12"/>
          </p:nvPr>
        </p:nvSpPr>
        <p:spPr/>
        <p:txBody>
          <a:bodyPr/>
          <a:lstStyle/>
          <a:p>
            <a:fld id="{71F430A0-DF90-4682-B8C1-1BCFE983D179}" type="slidenum">
              <a:rPr lang="de-DE" smtClean="0"/>
              <a:pPr/>
              <a:t>43</a:t>
            </a:fld>
            <a:endParaRPr lang="de-DE"/>
          </a:p>
        </p:txBody>
      </p:sp>
    </p:spTree>
    <p:extLst>
      <p:ext uri="{BB962C8B-B14F-4D97-AF65-F5344CB8AC3E}">
        <p14:creationId xmlns:p14="http://schemas.microsoft.com/office/powerpoint/2010/main" val="33548808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ieren 3">
            <a:extLst>
              <a:ext uri="{FF2B5EF4-FFF2-40B4-BE49-F238E27FC236}">
                <a16:creationId xmlns:a16="http://schemas.microsoft.com/office/drawing/2014/main" id="{EF254EA8-FCDD-44B6-B1E7-8D0D998DDCAB}"/>
              </a:ext>
            </a:extLst>
          </p:cNvPr>
          <p:cNvGrpSpPr/>
          <p:nvPr/>
        </p:nvGrpSpPr>
        <p:grpSpPr>
          <a:xfrm>
            <a:off x="2503358" y="1596452"/>
            <a:ext cx="3919928" cy="4444583"/>
            <a:chOff x="3101040" y="2334971"/>
            <a:chExt cx="1656581" cy="2952988"/>
          </a:xfrm>
        </p:grpSpPr>
        <p:grpSp>
          <p:nvGrpSpPr>
            <p:cNvPr id="2" name="Gruppieren 1">
              <a:extLst>
                <a:ext uri="{FF2B5EF4-FFF2-40B4-BE49-F238E27FC236}">
                  <a16:creationId xmlns:a16="http://schemas.microsoft.com/office/drawing/2014/main" id="{3F72156C-794E-4ABA-B567-557CEF733D05}"/>
                </a:ext>
              </a:extLst>
            </p:cNvPr>
            <p:cNvGrpSpPr/>
            <p:nvPr/>
          </p:nvGrpSpPr>
          <p:grpSpPr>
            <a:xfrm>
              <a:off x="3101040" y="2334971"/>
              <a:ext cx="1656581" cy="2047408"/>
              <a:chOff x="3325251" y="428622"/>
              <a:chExt cx="3290448" cy="3618917"/>
            </a:xfrm>
          </p:grpSpPr>
          <p:sp>
            <p:nvSpPr>
              <p:cNvPr id="27" name="Rechteck 26">
                <a:extLst>
                  <a:ext uri="{FF2B5EF4-FFF2-40B4-BE49-F238E27FC236}">
                    <a16:creationId xmlns:a16="http://schemas.microsoft.com/office/drawing/2014/main" id="{5C25572A-FD21-4E87-96C4-CFD82A2C2334}"/>
                  </a:ext>
                </a:extLst>
              </p:cNvPr>
              <p:cNvSpPr/>
              <p:nvPr/>
            </p:nvSpPr>
            <p:spPr>
              <a:xfrm>
                <a:off x="3325251" y="428622"/>
                <a:ext cx="3290448" cy="3295653"/>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ED25CFBF-78EA-4188-AA33-E23178191445}"/>
                  </a:ext>
                </a:extLst>
              </p:cNvPr>
              <p:cNvSpPr/>
              <p:nvPr/>
            </p:nvSpPr>
            <p:spPr>
              <a:xfrm>
                <a:off x="3325251" y="428623"/>
                <a:ext cx="3290448" cy="3714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u="sng" dirty="0">
                    <a:solidFill>
                      <a:schemeClr val="tx1"/>
                    </a:solidFill>
                  </a:rPr>
                  <a:t>Buch</a:t>
                </a:r>
              </a:p>
            </p:txBody>
          </p:sp>
          <p:sp>
            <p:nvSpPr>
              <p:cNvPr id="29" name="Rechteck 28">
                <a:extLst>
                  <a:ext uri="{FF2B5EF4-FFF2-40B4-BE49-F238E27FC236}">
                    <a16:creationId xmlns:a16="http://schemas.microsoft.com/office/drawing/2014/main" id="{59EFCE16-F761-4378-A09C-27E562B30B04}"/>
                  </a:ext>
                </a:extLst>
              </p:cNvPr>
              <p:cNvSpPr/>
              <p:nvPr/>
            </p:nvSpPr>
            <p:spPr>
              <a:xfrm>
                <a:off x="3325251" y="800097"/>
                <a:ext cx="3290448" cy="12668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Titel</a:t>
                </a:r>
              </a:p>
              <a:p>
                <a:pPr algn="ctr"/>
                <a:r>
                  <a:rPr lang="de-DE" sz="1400" dirty="0">
                    <a:solidFill>
                      <a:schemeClr val="tx1"/>
                    </a:solidFill>
                  </a:rPr>
                  <a:t>Autoren</a:t>
                </a:r>
              </a:p>
              <a:p>
                <a:pPr algn="ctr"/>
                <a:r>
                  <a:rPr lang="de-DE" sz="1400" dirty="0">
                    <a:solidFill>
                      <a:schemeClr val="tx1"/>
                    </a:solidFill>
                  </a:rPr>
                  <a:t>Seitenzahl (Seitenzahl &gt; 0)</a:t>
                </a:r>
              </a:p>
              <a:p>
                <a:pPr algn="ctr"/>
                <a:r>
                  <a:rPr lang="de-DE" sz="1400" dirty="0">
                    <a:solidFill>
                      <a:schemeClr val="tx1"/>
                    </a:solidFill>
                  </a:rPr>
                  <a:t>Verlag</a:t>
                </a:r>
              </a:p>
              <a:p>
                <a:pPr algn="ctr"/>
                <a:r>
                  <a:rPr lang="de-DE" sz="1400" dirty="0">
                    <a:solidFill>
                      <a:schemeClr val="tx1"/>
                    </a:solidFill>
                  </a:rPr>
                  <a:t>Inhalt</a:t>
                </a:r>
              </a:p>
            </p:txBody>
          </p:sp>
          <p:sp>
            <p:nvSpPr>
              <p:cNvPr id="30" name="Textfeld 29">
                <a:extLst>
                  <a:ext uri="{FF2B5EF4-FFF2-40B4-BE49-F238E27FC236}">
                    <a16:creationId xmlns:a16="http://schemas.microsoft.com/office/drawing/2014/main" id="{FFB486A3-05C1-47E5-AEDE-C84815D3BC84}"/>
                  </a:ext>
                </a:extLst>
              </p:cNvPr>
              <p:cNvSpPr txBox="1"/>
              <p:nvPr/>
            </p:nvSpPr>
            <p:spPr>
              <a:xfrm>
                <a:off x="3781424" y="2076449"/>
                <a:ext cx="2562225" cy="1971090"/>
              </a:xfrm>
              <a:prstGeom prst="rect">
                <a:avLst/>
              </a:prstGeom>
              <a:noFill/>
            </p:spPr>
            <p:txBody>
              <a:bodyPr wrap="square" rtlCol="0">
                <a:spAutoFit/>
              </a:bodyPr>
              <a:lstStyle/>
              <a:p>
                <a:pPr algn="ctr"/>
                <a:r>
                  <a:rPr lang="de-DE" sz="1400" dirty="0" err="1"/>
                  <a:t>AnzeigenSeite</a:t>
                </a:r>
                <a:r>
                  <a:rPr lang="de-DE" sz="1400" dirty="0"/>
                  <a:t> (Seite)</a:t>
                </a:r>
              </a:p>
              <a:p>
                <a:pPr algn="ctr"/>
                <a:r>
                  <a:rPr lang="de-DE" sz="1400" dirty="0" err="1"/>
                  <a:t>SetTitel</a:t>
                </a:r>
                <a:r>
                  <a:rPr lang="de-DE" sz="1400" dirty="0"/>
                  <a:t>(String)</a:t>
                </a:r>
              </a:p>
              <a:p>
                <a:pPr algn="ctr"/>
                <a:r>
                  <a:rPr lang="de-DE" sz="1400" dirty="0" err="1"/>
                  <a:t>SetAutoren</a:t>
                </a:r>
                <a:r>
                  <a:rPr lang="de-DE" sz="1400" dirty="0"/>
                  <a:t> (String)</a:t>
                </a:r>
              </a:p>
              <a:p>
                <a:pPr algn="ctr"/>
                <a:r>
                  <a:rPr lang="de-DE" sz="1400" dirty="0" err="1"/>
                  <a:t>SetSeitenzahl</a:t>
                </a:r>
                <a:r>
                  <a:rPr lang="de-DE" sz="1400" dirty="0"/>
                  <a:t>(Integer)</a:t>
                </a:r>
              </a:p>
              <a:p>
                <a:pPr algn="ctr"/>
                <a:r>
                  <a:rPr lang="de-DE" sz="1400" dirty="0" err="1"/>
                  <a:t>SetVerlag</a:t>
                </a:r>
                <a:r>
                  <a:rPr lang="de-DE" sz="1400" dirty="0"/>
                  <a:t>(</a:t>
                </a:r>
                <a:r>
                  <a:rPr lang="de-DE" sz="1400" dirty="0" err="1"/>
                  <a:t>string</a:t>
                </a:r>
                <a:r>
                  <a:rPr lang="de-DE" sz="1400" dirty="0"/>
                  <a:t>)</a:t>
                </a:r>
              </a:p>
              <a:p>
                <a:pPr algn="ctr"/>
                <a:r>
                  <a:rPr lang="de-DE" sz="1400" dirty="0" err="1"/>
                  <a:t>SetInhalt</a:t>
                </a:r>
                <a:r>
                  <a:rPr lang="de-DE" sz="1400" dirty="0"/>
                  <a:t>(Text)</a:t>
                </a:r>
              </a:p>
            </p:txBody>
          </p:sp>
        </p:grpSp>
        <p:grpSp>
          <p:nvGrpSpPr>
            <p:cNvPr id="25" name="Gruppieren 24">
              <a:extLst>
                <a:ext uri="{FF2B5EF4-FFF2-40B4-BE49-F238E27FC236}">
                  <a16:creationId xmlns:a16="http://schemas.microsoft.com/office/drawing/2014/main" id="{7F0389FA-40BF-43FC-8595-184ED678B91E}"/>
                </a:ext>
              </a:extLst>
            </p:cNvPr>
            <p:cNvGrpSpPr/>
            <p:nvPr/>
          </p:nvGrpSpPr>
          <p:grpSpPr>
            <a:xfrm>
              <a:off x="3101040" y="4747180"/>
              <a:ext cx="1656581" cy="540779"/>
              <a:chOff x="3325251" y="428622"/>
              <a:chExt cx="3290448" cy="3295653"/>
            </a:xfrm>
          </p:grpSpPr>
          <p:sp>
            <p:nvSpPr>
              <p:cNvPr id="26" name="Rechteck 25">
                <a:extLst>
                  <a:ext uri="{FF2B5EF4-FFF2-40B4-BE49-F238E27FC236}">
                    <a16:creationId xmlns:a16="http://schemas.microsoft.com/office/drawing/2014/main" id="{3EA14F3F-4CFE-4CF1-8357-50823769DFF6}"/>
                  </a:ext>
                </a:extLst>
              </p:cNvPr>
              <p:cNvSpPr/>
              <p:nvPr/>
            </p:nvSpPr>
            <p:spPr>
              <a:xfrm>
                <a:off x="3325251" y="428622"/>
                <a:ext cx="3290448" cy="3295653"/>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F5ADB4AF-CFD7-4745-BAE8-430015DB3618}"/>
                  </a:ext>
                </a:extLst>
              </p:cNvPr>
              <p:cNvSpPr/>
              <p:nvPr/>
            </p:nvSpPr>
            <p:spPr>
              <a:xfrm>
                <a:off x="3325251" y="428622"/>
                <a:ext cx="3290448" cy="10401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u="sng" dirty="0">
                    <a:solidFill>
                      <a:schemeClr val="tx1"/>
                    </a:solidFill>
                  </a:rPr>
                  <a:t>Notizbuch</a:t>
                </a:r>
              </a:p>
            </p:txBody>
          </p:sp>
          <p:sp>
            <p:nvSpPr>
              <p:cNvPr id="39" name="Rechteck 38">
                <a:extLst>
                  <a:ext uri="{FF2B5EF4-FFF2-40B4-BE49-F238E27FC236}">
                    <a16:creationId xmlns:a16="http://schemas.microsoft.com/office/drawing/2014/main" id="{C5BC91D4-96BE-4112-9C53-D4D0BC899A51}"/>
                  </a:ext>
                </a:extLst>
              </p:cNvPr>
              <p:cNvSpPr/>
              <p:nvPr/>
            </p:nvSpPr>
            <p:spPr>
              <a:xfrm>
                <a:off x="3325251" y="1468732"/>
                <a:ext cx="3290448" cy="6260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dirty="0">
                  <a:solidFill>
                    <a:schemeClr val="tx1"/>
                  </a:solidFill>
                </a:endParaRPr>
              </a:p>
            </p:txBody>
          </p:sp>
          <p:sp>
            <p:nvSpPr>
              <p:cNvPr id="40" name="Textfeld 39">
                <a:extLst>
                  <a:ext uri="{FF2B5EF4-FFF2-40B4-BE49-F238E27FC236}">
                    <a16:creationId xmlns:a16="http://schemas.microsoft.com/office/drawing/2014/main" id="{0FD87F15-0EE1-46CF-9F36-37AB1ED48275}"/>
                  </a:ext>
                </a:extLst>
              </p:cNvPr>
              <p:cNvSpPr txBox="1"/>
              <p:nvPr/>
            </p:nvSpPr>
            <p:spPr>
              <a:xfrm>
                <a:off x="3630615" y="2076451"/>
                <a:ext cx="2863843" cy="1510225"/>
              </a:xfrm>
              <a:prstGeom prst="rect">
                <a:avLst/>
              </a:prstGeom>
              <a:noFill/>
            </p:spPr>
            <p:txBody>
              <a:bodyPr wrap="square" rtlCol="0">
                <a:spAutoFit/>
              </a:bodyPr>
              <a:lstStyle/>
              <a:p>
                <a:pPr algn="ctr"/>
                <a:r>
                  <a:rPr lang="de-DE" sz="1400" dirty="0"/>
                  <a:t>Seiteneintrag(Seite, Inhalt)</a:t>
                </a:r>
              </a:p>
            </p:txBody>
          </p:sp>
        </p:grpSp>
        <p:cxnSp>
          <p:nvCxnSpPr>
            <p:cNvPr id="5" name="Gerade Verbindung mit Pfeil 4">
              <a:extLst>
                <a:ext uri="{FF2B5EF4-FFF2-40B4-BE49-F238E27FC236}">
                  <a16:creationId xmlns:a16="http://schemas.microsoft.com/office/drawing/2014/main" id="{B4EE6EDC-5E70-44B0-97EC-7259AC734E9D}"/>
                </a:ext>
              </a:extLst>
            </p:cNvPr>
            <p:cNvCxnSpPr>
              <a:cxnSpLocks/>
              <a:stCxn id="38" idx="0"/>
              <a:endCxn id="27" idx="2"/>
            </p:cNvCxnSpPr>
            <p:nvPr/>
          </p:nvCxnSpPr>
          <p:spPr>
            <a:xfrm flipV="1">
              <a:off x="3929331" y="4199492"/>
              <a:ext cx="0" cy="547688"/>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Gleichschenkliges Dreieck 5">
              <a:extLst>
                <a:ext uri="{FF2B5EF4-FFF2-40B4-BE49-F238E27FC236}">
                  <a16:creationId xmlns:a16="http://schemas.microsoft.com/office/drawing/2014/main" id="{44E7AD9D-92F8-4806-AD38-3D57A855E85A}"/>
                </a:ext>
              </a:extLst>
            </p:cNvPr>
            <p:cNvSpPr/>
            <p:nvPr/>
          </p:nvSpPr>
          <p:spPr>
            <a:xfrm>
              <a:off x="3859041" y="4180822"/>
              <a:ext cx="140579" cy="157256"/>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grpSp>
      <p:sp>
        <p:nvSpPr>
          <p:cNvPr id="3" name="Titel 2">
            <a:extLst>
              <a:ext uri="{FF2B5EF4-FFF2-40B4-BE49-F238E27FC236}">
                <a16:creationId xmlns:a16="http://schemas.microsoft.com/office/drawing/2014/main" id="{5E296AAB-79ED-4CF3-BCF5-9F797B24F051}"/>
              </a:ext>
            </a:extLst>
          </p:cNvPr>
          <p:cNvSpPr>
            <a:spLocks noGrp="1"/>
          </p:cNvSpPr>
          <p:nvPr>
            <p:ph type="title"/>
          </p:nvPr>
        </p:nvSpPr>
        <p:spPr/>
        <p:txBody>
          <a:bodyPr/>
          <a:lstStyle/>
          <a:p>
            <a:r>
              <a:rPr lang="de-DE" dirty="0"/>
              <a:t>Vererbung von Klassen</a:t>
            </a:r>
          </a:p>
        </p:txBody>
      </p:sp>
      <p:sp>
        <p:nvSpPr>
          <p:cNvPr id="14" name="Datumsplatzhalter 3">
            <a:extLst>
              <a:ext uri="{FF2B5EF4-FFF2-40B4-BE49-F238E27FC236}">
                <a16:creationId xmlns:a16="http://schemas.microsoft.com/office/drawing/2014/main" id="{5A2345F9-0589-4B86-B18C-4FA8FBB8E573}"/>
              </a:ext>
            </a:extLst>
          </p:cNvPr>
          <p:cNvSpPr>
            <a:spLocks noGrp="1"/>
          </p:cNvSpPr>
          <p:nvPr>
            <p:ph type="dt" sz="half" idx="10"/>
          </p:nvPr>
        </p:nvSpPr>
        <p:spPr/>
        <p:txBody>
          <a:bodyPr/>
          <a:lstStyle/>
          <a:p>
            <a:fld id="{A03F9AB5-7620-4F9E-8057-4ABCCA8FD7CD}" type="datetime1">
              <a:rPr lang="de-DE" smtClean="0"/>
              <a:t>23.05.2019</a:t>
            </a:fld>
            <a:endParaRPr lang="de-DE"/>
          </a:p>
        </p:txBody>
      </p:sp>
      <p:sp>
        <p:nvSpPr>
          <p:cNvPr id="15" name="Fußzeilenplatzhalter 4">
            <a:extLst>
              <a:ext uri="{FF2B5EF4-FFF2-40B4-BE49-F238E27FC236}">
                <a16:creationId xmlns:a16="http://schemas.microsoft.com/office/drawing/2014/main" id="{3179BC75-D75E-4D97-ADC0-0CB60406ACFA}"/>
              </a:ext>
            </a:extLst>
          </p:cNvPr>
          <p:cNvSpPr>
            <a:spLocks noGrp="1"/>
          </p:cNvSpPr>
          <p:nvPr>
            <p:ph type="ftr" sz="quarter" idx="11"/>
          </p:nvPr>
        </p:nvSpPr>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16" name="Foliennummernplatzhalter 5">
            <a:extLst>
              <a:ext uri="{FF2B5EF4-FFF2-40B4-BE49-F238E27FC236}">
                <a16:creationId xmlns:a16="http://schemas.microsoft.com/office/drawing/2014/main" id="{6767879A-4288-4052-9E2E-FF0B3A5F220B}"/>
              </a:ext>
            </a:extLst>
          </p:cNvPr>
          <p:cNvSpPr>
            <a:spLocks noGrp="1"/>
          </p:cNvSpPr>
          <p:nvPr>
            <p:ph type="sldNum" sz="quarter" idx="12"/>
          </p:nvPr>
        </p:nvSpPr>
        <p:spPr/>
        <p:txBody>
          <a:bodyPr/>
          <a:lstStyle/>
          <a:p>
            <a:fld id="{71F430A0-DF90-4682-B8C1-1BCFE983D179}" type="slidenum">
              <a:rPr lang="de-DE" smtClean="0"/>
              <a:pPr/>
              <a:t>44</a:t>
            </a:fld>
            <a:endParaRPr lang="de-DE"/>
          </a:p>
        </p:txBody>
      </p:sp>
    </p:spTree>
    <p:extLst>
      <p:ext uri="{BB962C8B-B14F-4D97-AF65-F5344CB8AC3E}">
        <p14:creationId xmlns:p14="http://schemas.microsoft.com/office/powerpoint/2010/main" val="16435714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ieren 2">
            <a:extLst>
              <a:ext uri="{FF2B5EF4-FFF2-40B4-BE49-F238E27FC236}">
                <a16:creationId xmlns:a16="http://schemas.microsoft.com/office/drawing/2014/main" id="{C53FCCB3-EC86-41FC-97DD-F630EA3DA5C5}"/>
              </a:ext>
            </a:extLst>
          </p:cNvPr>
          <p:cNvGrpSpPr/>
          <p:nvPr/>
        </p:nvGrpSpPr>
        <p:grpSpPr>
          <a:xfrm>
            <a:off x="788935" y="2224705"/>
            <a:ext cx="4393507" cy="547901"/>
            <a:chOff x="1293220" y="1669352"/>
            <a:chExt cx="4393507" cy="547901"/>
          </a:xfrm>
        </p:grpSpPr>
        <p:sp>
          <p:nvSpPr>
            <p:cNvPr id="4" name="Rechteck 3">
              <a:extLst>
                <a:ext uri="{FF2B5EF4-FFF2-40B4-BE49-F238E27FC236}">
                  <a16:creationId xmlns:a16="http://schemas.microsoft.com/office/drawing/2014/main" id="{439D2BBB-460A-4E29-A859-A05E2BEC8A26}"/>
                </a:ext>
              </a:extLst>
            </p:cNvPr>
            <p:cNvSpPr/>
            <p:nvPr/>
          </p:nvSpPr>
          <p:spPr>
            <a:xfrm>
              <a:off x="1293220" y="1760884"/>
              <a:ext cx="935831" cy="2786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chemeClr val="tx1"/>
                  </a:solidFill>
                </a:rPr>
                <a:t>Firma</a:t>
              </a:r>
            </a:p>
          </p:txBody>
        </p:sp>
        <p:sp>
          <p:nvSpPr>
            <p:cNvPr id="17" name="Rechteck 16">
              <a:extLst>
                <a:ext uri="{FF2B5EF4-FFF2-40B4-BE49-F238E27FC236}">
                  <a16:creationId xmlns:a16="http://schemas.microsoft.com/office/drawing/2014/main" id="{C0CB2298-6FD1-4D39-AB2D-3380B2B9B7F4}"/>
                </a:ext>
              </a:extLst>
            </p:cNvPr>
            <p:cNvSpPr/>
            <p:nvPr/>
          </p:nvSpPr>
          <p:spPr>
            <a:xfrm>
              <a:off x="4750896" y="1760884"/>
              <a:ext cx="935831" cy="2786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chemeClr val="tx1"/>
                  </a:solidFill>
                </a:rPr>
                <a:t>Person</a:t>
              </a:r>
            </a:p>
          </p:txBody>
        </p:sp>
        <p:cxnSp>
          <p:nvCxnSpPr>
            <p:cNvPr id="11" name="Gerade Verbindung mit Pfeil 10">
              <a:extLst>
                <a:ext uri="{FF2B5EF4-FFF2-40B4-BE49-F238E27FC236}">
                  <a16:creationId xmlns:a16="http://schemas.microsoft.com/office/drawing/2014/main" id="{4672C31D-5FE0-4CF1-ABA7-32CA845AD344}"/>
                </a:ext>
              </a:extLst>
            </p:cNvPr>
            <p:cNvCxnSpPr>
              <a:cxnSpLocks/>
              <a:stCxn id="17" idx="1"/>
              <a:endCxn id="4" idx="3"/>
            </p:cNvCxnSpPr>
            <p:nvPr/>
          </p:nvCxnSpPr>
          <p:spPr>
            <a:xfrm flipH="1">
              <a:off x="2229052" y="1900187"/>
              <a:ext cx="2521844" cy="0"/>
            </a:xfrm>
            <a:prstGeom prst="straightConnector1">
              <a:avLst/>
            </a:prstGeom>
            <a:ln w="952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Textfeld 18">
              <a:extLst>
                <a:ext uri="{FF2B5EF4-FFF2-40B4-BE49-F238E27FC236}">
                  <a16:creationId xmlns:a16="http://schemas.microsoft.com/office/drawing/2014/main" id="{28BF4E6B-FF7C-4520-9C43-A405E34C54EE}"/>
                </a:ext>
              </a:extLst>
            </p:cNvPr>
            <p:cNvSpPr txBox="1"/>
            <p:nvPr/>
          </p:nvSpPr>
          <p:spPr>
            <a:xfrm>
              <a:off x="3164883" y="1669353"/>
              <a:ext cx="915635" cy="253916"/>
            </a:xfrm>
            <a:prstGeom prst="rect">
              <a:avLst/>
            </a:prstGeom>
            <a:noFill/>
          </p:spPr>
          <p:txBody>
            <a:bodyPr wrap="none" rtlCol="0">
              <a:spAutoFit/>
            </a:bodyPr>
            <a:lstStyle/>
            <a:p>
              <a:r>
                <a:rPr lang="de-DE" sz="1050" dirty="0"/>
                <a:t>beschäftigt&gt;</a:t>
              </a:r>
            </a:p>
          </p:txBody>
        </p:sp>
        <p:sp>
          <p:nvSpPr>
            <p:cNvPr id="25" name="Textfeld 24">
              <a:extLst>
                <a:ext uri="{FF2B5EF4-FFF2-40B4-BE49-F238E27FC236}">
                  <a16:creationId xmlns:a16="http://schemas.microsoft.com/office/drawing/2014/main" id="{F13DF991-CCF8-47C9-8FC4-4B24ED2CE155}"/>
                </a:ext>
              </a:extLst>
            </p:cNvPr>
            <p:cNvSpPr txBox="1"/>
            <p:nvPr/>
          </p:nvSpPr>
          <p:spPr>
            <a:xfrm>
              <a:off x="2237801" y="1669352"/>
              <a:ext cx="409086" cy="253916"/>
            </a:xfrm>
            <a:prstGeom prst="rect">
              <a:avLst/>
            </a:prstGeom>
            <a:noFill/>
          </p:spPr>
          <p:txBody>
            <a:bodyPr wrap="none" rtlCol="0">
              <a:spAutoFit/>
            </a:bodyPr>
            <a:lstStyle/>
            <a:p>
              <a:r>
                <a:rPr lang="de-DE" sz="1050" dirty="0"/>
                <a:t>0..1</a:t>
              </a:r>
            </a:p>
          </p:txBody>
        </p:sp>
        <p:sp>
          <p:nvSpPr>
            <p:cNvPr id="26" name="Textfeld 25">
              <a:extLst>
                <a:ext uri="{FF2B5EF4-FFF2-40B4-BE49-F238E27FC236}">
                  <a16:creationId xmlns:a16="http://schemas.microsoft.com/office/drawing/2014/main" id="{06BEE19E-AAAA-4BE5-AE88-D57C5A5A1CE2}"/>
                </a:ext>
              </a:extLst>
            </p:cNvPr>
            <p:cNvSpPr txBox="1"/>
            <p:nvPr/>
          </p:nvSpPr>
          <p:spPr>
            <a:xfrm>
              <a:off x="4388957" y="1669352"/>
              <a:ext cx="386644" cy="253916"/>
            </a:xfrm>
            <a:prstGeom prst="rect">
              <a:avLst/>
            </a:prstGeom>
            <a:noFill/>
          </p:spPr>
          <p:txBody>
            <a:bodyPr wrap="none" rtlCol="0">
              <a:spAutoFit/>
            </a:bodyPr>
            <a:lstStyle/>
            <a:p>
              <a:r>
                <a:rPr lang="de-DE" sz="1050" dirty="0"/>
                <a:t>0..*</a:t>
              </a:r>
            </a:p>
          </p:txBody>
        </p:sp>
        <p:sp>
          <p:nvSpPr>
            <p:cNvPr id="38" name="Textfeld 37">
              <a:extLst>
                <a:ext uri="{FF2B5EF4-FFF2-40B4-BE49-F238E27FC236}">
                  <a16:creationId xmlns:a16="http://schemas.microsoft.com/office/drawing/2014/main" id="{2F509F42-6627-4437-984B-F22591FFFDA4}"/>
                </a:ext>
              </a:extLst>
            </p:cNvPr>
            <p:cNvSpPr txBox="1"/>
            <p:nvPr/>
          </p:nvSpPr>
          <p:spPr>
            <a:xfrm>
              <a:off x="2249309" y="1963337"/>
              <a:ext cx="883575" cy="253916"/>
            </a:xfrm>
            <a:prstGeom prst="rect">
              <a:avLst/>
            </a:prstGeom>
            <a:noFill/>
          </p:spPr>
          <p:txBody>
            <a:bodyPr wrap="none" rtlCol="0">
              <a:spAutoFit/>
            </a:bodyPr>
            <a:lstStyle/>
            <a:p>
              <a:r>
                <a:rPr lang="de-DE" sz="1050" dirty="0"/>
                <a:t>Arbeitgeber</a:t>
              </a:r>
            </a:p>
          </p:txBody>
        </p:sp>
        <p:sp>
          <p:nvSpPr>
            <p:cNvPr id="39" name="Textfeld 38">
              <a:extLst>
                <a:ext uri="{FF2B5EF4-FFF2-40B4-BE49-F238E27FC236}">
                  <a16:creationId xmlns:a16="http://schemas.microsoft.com/office/drawing/2014/main" id="{3DBC2BB6-14B3-437B-B6A8-61FDFBB8B982}"/>
                </a:ext>
              </a:extLst>
            </p:cNvPr>
            <p:cNvSpPr txBox="1"/>
            <p:nvPr/>
          </p:nvSpPr>
          <p:spPr>
            <a:xfrm>
              <a:off x="3815364" y="1963337"/>
              <a:ext cx="995785" cy="253916"/>
            </a:xfrm>
            <a:prstGeom prst="rect">
              <a:avLst/>
            </a:prstGeom>
            <a:noFill/>
          </p:spPr>
          <p:txBody>
            <a:bodyPr wrap="none" rtlCol="0">
              <a:spAutoFit/>
            </a:bodyPr>
            <a:lstStyle/>
            <a:p>
              <a:r>
                <a:rPr lang="de-DE" sz="1050" dirty="0"/>
                <a:t>Arbeitnehmer</a:t>
              </a:r>
            </a:p>
          </p:txBody>
        </p:sp>
      </p:grpSp>
      <p:grpSp>
        <p:nvGrpSpPr>
          <p:cNvPr id="5" name="Gruppieren 4">
            <a:extLst>
              <a:ext uri="{FF2B5EF4-FFF2-40B4-BE49-F238E27FC236}">
                <a16:creationId xmlns:a16="http://schemas.microsoft.com/office/drawing/2014/main" id="{722DCBE9-2C5F-46C4-A23F-EE602D2452FE}"/>
              </a:ext>
            </a:extLst>
          </p:cNvPr>
          <p:cNvGrpSpPr/>
          <p:nvPr/>
        </p:nvGrpSpPr>
        <p:grpSpPr>
          <a:xfrm>
            <a:off x="828255" y="3398518"/>
            <a:ext cx="5758504" cy="392336"/>
            <a:chOff x="931282" y="3867149"/>
            <a:chExt cx="5758504" cy="392336"/>
          </a:xfrm>
        </p:grpSpPr>
        <p:sp>
          <p:nvSpPr>
            <p:cNvPr id="40" name="Rechteck 39">
              <a:extLst>
                <a:ext uri="{FF2B5EF4-FFF2-40B4-BE49-F238E27FC236}">
                  <a16:creationId xmlns:a16="http://schemas.microsoft.com/office/drawing/2014/main" id="{4061AC6C-6441-4A17-87FB-009CE3CA956D}"/>
                </a:ext>
              </a:extLst>
            </p:cNvPr>
            <p:cNvSpPr/>
            <p:nvPr/>
          </p:nvSpPr>
          <p:spPr>
            <a:xfrm>
              <a:off x="931282" y="3980879"/>
              <a:ext cx="935831" cy="2786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chemeClr val="tx1"/>
                  </a:solidFill>
                </a:rPr>
                <a:t>Firma</a:t>
              </a:r>
            </a:p>
          </p:txBody>
        </p:sp>
        <p:sp>
          <p:nvSpPr>
            <p:cNvPr id="41" name="Rechteck 40">
              <a:extLst>
                <a:ext uri="{FF2B5EF4-FFF2-40B4-BE49-F238E27FC236}">
                  <a16:creationId xmlns:a16="http://schemas.microsoft.com/office/drawing/2014/main" id="{EF319E44-B4F3-465B-B5C6-86508F0172F6}"/>
                </a:ext>
              </a:extLst>
            </p:cNvPr>
            <p:cNvSpPr/>
            <p:nvPr/>
          </p:nvSpPr>
          <p:spPr>
            <a:xfrm>
              <a:off x="3333110" y="3980879"/>
              <a:ext cx="935831" cy="2786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chemeClr val="tx1"/>
                  </a:solidFill>
                </a:rPr>
                <a:t>Abteilung</a:t>
              </a:r>
            </a:p>
          </p:txBody>
        </p:sp>
        <p:cxnSp>
          <p:nvCxnSpPr>
            <p:cNvPr id="42" name="Gerade Verbindung mit Pfeil 41">
              <a:extLst>
                <a:ext uri="{FF2B5EF4-FFF2-40B4-BE49-F238E27FC236}">
                  <a16:creationId xmlns:a16="http://schemas.microsoft.com/office/drawing/2014/main" id="{D328757F-4030-4E9E-B52C-60179F33D2D0}"/>
                </a:ext>
              </a:extLst>
            </p:cNvPr>
            <p:cNvCxnSpPr>
              <a:cxnSpLocks/>
              <a:stCxn id="41" idx="1"/>
              <a:endCxn id="40" idx="3"/>
            </p:cNvCxnSpPr>
            <p:nvPr/>
          </p:nvCxnSpPr>
          <p:spPr>
            <a:xfrm flipH="1">
              <a:off x="1867113" y="4120182"/>
              <a:ext cx="1465997" cy="0"/>
            </a:xfrm>
            <a:prstGeom prst="straightConnector1">
              <a:avLst/>
            </a:prstGeom>
            <a:ln w="9525" cap="sq">
              <a:solidFill>
                <a:schemeClr val="tx1"/>
              </a:solidFill>
              <a:prstDash val="solid"/>
              <a:beve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3" name="Textfeld 42">
              <a:extLst>
                <a:ext uri="{FF2B5EF4-FFF2-40B4-BE49-F238E27FC236}">
                  <a16:creationId xmlns:a16="http://schemas.microsoft.com/office/drawing/2014/main" id="{B1016748-F939-43F0-B35C-A756C995A8A7}"/>
                </a:ext>
              </a:extLst>
            </p:cNvPr>
            <p:cNvSpPr txBox="1"/>
            <p:nvPr/>
          </p:nvSpPr>
          <p:spPr>
            <a:xfrm>
              <a:off x="2143265" y="3883417"/>
              <a:ext cx="974947" cy="253916"/>
            </a:xfrm>
            <a:prstGeom prst="rect">
              <a:avLst/>
            </a:prstGeom>
            <a:noFill/>
          </p:spPr>
          <p:txBody>
            <a:bodyPr wrap="none" rtlCol="0">
              <a:spAutoFit/>
            </a:bodyPr>
            <a:lstStyle/>
            <a:p>
              <a:r>
                <a:rPr lang="de-DE" sz="1050" dirty="0"/>
                <a:t>Besteht aus&gt;</a:t>
              </a:r>
            </a:p>
          </p:txBody>
        </p:sp>
        <p:sp>
          <p:nvSpPr>
            <p:cNvPr id="44" name="Textfeld 43">
              <a:extLst>
                <a:ext uri="{FF2B5EF4-FFF2-40B4-BE49-F238E27FC236}">
                  <a16:creationId xmlns:a16="http://schemas.microsoft.com/office/drawing/2014/main" id="{AEED8B20-B767-456D-BACA-4C92F2B25D05}"/>
                </a:ext>
              </a:extLst>
            </p:cNvPr>
            <p:cNvSpPr txBox="1"/>
            <p:nvPr/>
          </p:nvSpPr>
          <p:spPr>
            <a:xfrm>
              <a:off x="1875863" y="3889348"/>
              <a:ext cx="260008" cy="253916"/>
            </a:xfrm>
            <a:prstGeom prst="rect">
              <a:avLst/>
            </a:prstGeom>
            <a:noFill/>
          </p:spPr>
          <p:txBody>
            <a:bodyPr wrap="none" rtlCol="0">
              <a:spAutoFit/>
            </a:bodyPr>
            <a:lstStyle/>
            <a:p>
              <a:r>
                <a:rPr lang="de-DE" sz="1050" dirty="0"/>
                <a:t>1</a:t>
              </a:r>
            </a:p>
          </p:txBody>
        </p:sp>
        <p:sp>
          <p:nvSpPr>
            <p:cNvPr id="45" name="Textfeld 44">
              <a:extLst>
                <a:ext uri="{FF2B5EF4-FFF2-40B4-BE49-F238E27FC236}">
                  <a16:creationId xmlns:a16="http://schemas.microsoft.com/office/drawing/2014/main" id="{79C4621D-E28F-4D25-944E-FA06BDBDC33B}"/>
                </a:ext>
              </a:extLst>
            </p:cNvPr>
            <p:cNvSpPr txBox="1"/>
            <p:nvPr/>
          </p:nvSpPr>
          <p:spPr>
            <a:xfrm>
              <a:off x="2993487" y="3889347"/>
              <a:ext cx="386644" cy="253916"/>
            </a:xfrm>
            <a:prstGeom prst="rect">
              <a:avLst/>
            </a:prstGeom>
            <a:noFill/>
          </p:spPr>
          <p:txBody>
            <a:bodyPr wrap="none" rtlCol="0">
              <a:spAutoFit/>
            </a:bodyPr>
            <a:lstStyle/>
            <a:p>
              <a:r>
                <a:rPr lang="de-DE" sz="1050" dirty="0"/>
                <a:t>1..*</a:t>
              </a:r>
            </a:p>
          </p:txBody>
        </p:sp>
        <p:sp>
          <p:nvSpPr>
            <p:cNvPr id="48" name="Rechteck 47">
              <a:extLst>
                <a:ext uri="{FF2B5EF4-FFF2-40B4-BE49-F238E27FC236}">
                  <a16:creationId xmlns:a16="http://schemas.microsoft.com/office/drawing/2014/main" id="{0F96DA98-64BD-40C2-AB9F-42671A78B7E9}"/>
                </a:ext>
              </a:extLst>
            </p:cNvPr>
            <p:cNvSpPr/>
            <p:nvPr/>
          </p:nvSpPr>
          <p:spPr>
            <a:xfrm>
              <a:off x="5753955" y="3958680"/>
              <a:ext cx="935831" cy="2786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chemeClr val="tx1"/>
                  </a:solidFill>
                </a:rPr>
                <a:t>Person</a:t>
              </a:r>
            </a:p>
          </p:txBody>
        </p:sp>
        <p:cxnSp>
          <p:nvCxnSpPr>
            <p:cNvPr id="50" name="Gerade Verbindung mit Pfeil 49">
              <a:extLst>
                <a:ext uri="{FF2B5EF4-FFF2-40B4-BE49-F238E27FC236}">
                  <a16:creationId xmlns:a16="http://schemas.microsoft.com/office/drawing/2014/main" id="{E0062400-CADB-4A75-AB7F-302CE9F61FA4}"/>
                </a:ext>
              </a:extLst>
            </p:cNvPr>
            <p:cNvCxnSpPr>
              <a:cxnSpLocks/>
            </p:cNvCxnSpPr>
            <p:nvPr/>
          </p:nvCxnSpPr>
          <p:spPr>
            <a:xfrm flipH="1">
              <a:off x="4300576" y="4120182"/>
              <a:ext cx="1465997" cy="0"/>
            </a:xfrm>
            <a:prstGeom prst="straightConnector1">
              <a:avLst/>
            </a:prstGeom>
            <a:ln w="952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Textfeld 50">
              <a:extLst>
                <a:ext uri="{FF2B5EF4-FFF2-40B4-BE49-F238E27FC236}">
                  <a16:creationId xmlns:a16="http://schemas.microsoft.com/office/drawing/2014/main" id="{C5C763CC-F9D8-4283-A013-2B15B111D9ED}"/>
                </a:ext>
              </a:extLst>
            </p:cNvPr>
            <p:cNvSpPr txBox="1"/>
            <p:nvPr/>
          </p:nvSpPr>
          <p:spPr>
            <a:xfrm>
              <a:off x="4583305" y="3867149"/>
              <a:ext cx="974947" cy="253916"/>
            </a:xfrm>
            <a:prstGeom prst="rect">
              <a:avLst/>
            </a:prstGeom>
            <a:noFill/>
          </p:spPr>
          <p:txBody>
            <a:bodyPr wrap="none" rtlCol="0">
              <a:spAutoFit/>
            </a:bodyPr>
            <a:lstStyle/>
            <a:p>
              <a:r>
                <a:rPr lang="de-DE" sz="1050" dirty="0"/>
                <a:t>Besteht aus&gt;</a:t>
              </a:r>
            </a:p>
          </p:txBody>
        </p:sp>
        <p:sp>
          <p:nvSpPr>
            <p:cNvPr id="52" name="Textfeld 51">
              <a:extLst>
                <a:ext uri="{FF2B5EF4-FFF2-40B4-BE49-F238E27FC236}">
                  <a16:creationId xmlns:a16="http://schemas.microsoft.com/office/drawing/2014/main" id="{C5E8714B-8EE4-47DF-B0B5-C60D64D01CB9}"/>
                </a:ext>
              </a:extLst>
            </p:cNvPr>
            <p:cNvSpPr txBox="1"/>
            <p:nvPr/>
          </p:nvSpPr>
          <p:spPr>
            <a:xfrm>
              <a:off x="4309326" y="3889348"/>
              <a:ext cx="260008" cy="253916"/>
            </a:xfrm>
            <a:prstGeom prst="rect">
              <a:avLst/>
            </a:prstGeom>
            <a:noFill/>
          </p:spPr>
          <p:txBody>
            <a:bodyPr wrap="none" rtlCol="0">
              <a:spAutoFit/>
            </a:bodyPr>
            <a:lstStyle/>
            <a:p>
              <a:r>
                <a:rPr lang="de-DE" sz="1050" dirty="0"/>
                <a:t>1</a:t>
              </a:r>
            </a:p>
          </p:txBody>
        </p:sp>
        <p:sp>
          <p:nvSpPr>
            <p:cNvPr id="53" name="Textfeld 52">
              <a:extLst>
                <a:ext uri="{FF2B5EF4-FFF2-40B4-BE49-F238E27FC236}">
                  <a16:creationId xmlns:a16="http://schemas.microsoft.com/office/drawing/2014/main" id="{1F05D49F-0B31-489C-AF52-3A8B246E801B}"/>
                </a:ext>
              </a:extLst>
            </p:cNvPr>
            <p:cNvSpPr txBox="1"/>
            <p:nvPr/>
          </p:nvSpPr>
          <p:spPr>
            <a:xfrm>
              <a:off x="5426950" y="3889347"/>
              <a:ext cx="386644" cy="253916"/>
            </a:xfrm>
            <a:prstGeom prst="rect">
              <a:avLst/>
            </a:prstGeom>
            <a:noFill/>
          </p:spPr>
          <p:txBody>
            <a:bodyPr wrap="none" rtlCol="0">
              <a:spAutoFit/>
            </a:bodyPr>
            <a:lstStyle/>
            <a:p>
              <a:r>
                <a:rPr lang="de-DE" sz="1050" dirty="0"/>
                <a:t>1..*</a:t>
              </a:r>
            </a:p>
          </p:txBody>
        </p:sp>
        <p:sp>
          <p:nvSpPr>
            <p:cNvPr id="7" name="Raute 6">
              <a:extLst>
                <a:ext uri="{FF2B5EF4-FFF2-40B4-BE49-F238E27FC236}">
                  <a16:creationId xmlns:a16="http://schemas.microsoft.com/office/drawing/2014/main" id="{462A12A2-5008-4287-AD3D-69F158DC041C}"/>
                </a:ext>
              </a:extLst>
            </p:cNvPr>
            <p:cNvSpPr/>
            <p:nvPr/>
          </p:nvSpPr>
          <p:spPr>
            <a:xfrm>
              <a:off x="1903100" y="4056637"/>
              <a:ext cx="357389" cy="115416"/>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54" name="Raute 53">
              <a:extLst>
                <a:ext uri="{FF2B5EF4-FFF2-40B4-BE49-F238E27FC236}">
                  <a16:creationId xmlns:a16="http://schemas.microsoft.com/office/drawing/2014/main" id="{53D31099-B7C1-4B69-8501-7DE4788D6D93}"/>
                </a:ext>
              </a:extLst>
            </p:cNvPr>
            <p:cNvSpPr/>
            <p:nvPr/>
          </p:nvSpPr>
          <p:spPr>
            <a:xfrm>
              <a:off x="4267447" y="4063693"/>
              <a:ext cx="357389" cy="115416"/>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grpSp>
      <p:grpSp>
        <p:nvGrpSpPr>
          <p:cNvPr id="6" name="Gruppieren 5">
            <a:extLst>
              <a:ext uri="{FF2B5EF4-FFF2-40B4-BE49-F238E27FC236}">
                <a16:creationId xmlns:a16="http://schemas.microsoft.com/office/drawing/2014/main" id="{02B7F7A0-D824-4470-A6BC-58A706332FA3}"/>
              </a:ext>
            </a:extLst>
          </p:cNvPr>
          <p:cNvGrpSpPr/>
          <p:nvPr/>
        </p:nvGrpSpPr>
        <p:grpSpPr>
          <a:xfrm>
            <a:off x="780500" y="4551901"/>
            <a:ext cx="5758504" cy="376068"/>
            <a:chOff x="931282" y="4953973"/>
            <a:chExt cx="5758504" cy="376068"/>
          </a:xfrm>
        </p:grpSpPr>
        <p:sp>
          <p:nvSpPr>
            <p:cNvPr id="55" name="Rechteck 54">
              <a:extLst>
                <a:ext uri="{FF2B5EF4-FFF2-40B4-BE49-F238E27FC236}">
                  <a16:creationId xmlns:a16="http://schemas.microsoft.com/office/drawing/2014/main" id="{4184F015-B060-4826-9553-861444B66B0C}"/>
                </a:ext>
              </a:extLst>
            </p:cNvPr>
            <p:cNvSpPr/>
            <p:nvPr/>
          </p:nvSpPr>
          <p:spPr>
            <a:xfrm>
              <a:off x="931282" y="5051435"/>
              <a:ext cx="935831" cy="2786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chemeClr val="tx1"/>
                  </a:solidFill>
                </a:rPr>
                <a:t>Firma</a:t>
              </a:r>
            </a:p>
          </p:txBody>
        </p:sp>
        <p:sp>
          <p:nvSpPr>
            <p:cNvPr id="56" name="Rechteck 55">
              <a:extLst>
                <a:ext uri="{FF2B5EF4-FFF2-40B4-BE49-F238E27FC236}">
                  <a16:creationId xmlns:a16="http://schemas.microsoft.com/office/drawing/2014/main" id="{76C6AAF2-AA0F-436C-AB68-58A11A2F6283}"/>
                </a:ext>
              </a:extLst>
            </p:cNvPr>
            <p:cNvSpPr/>
            <p:nvPr/>
          </p:nvSpPr>
          <p:spPr>
            <a:xfrm>
              <a:off x="3333110" y="5051435"/>
              <a:ext cx="935831" cy="2786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chemeClr val="tx1"/>
                  </a:solidFill>
                </a:rPr>
                <a:t>Abteilung</a:t>
              </a:r>
            </a:p>
          </p:txBody>
        </p:sp>
        <p:cxnSp>
          <p:nvCxnSpPr>
            <p:cNvPr id="57" name="Gerade Verbindung mit Pfeil 56">
              <a:extLst>
                <a:ext uri="{FF2B5EF4-FFF2-40B4-BE49-F238E27FC236}">
                  <a16:creationId xmlns:a16="http://schemas.microsoft.com/office/drawing/2014/main" id="{64C2AF14-8E35-4991-B0E4-B0A730AECFCF}"/>
                </a:ext>
              </a:extLst>
            </p:cNvPr>
            <p:cNvCxnSpPr>
              <a:cxnSpLocks/>
              <a:stCxn id="56" idx="1"/>
              <a:endCxn id="55" idx="3"/>
            </p:cNvCxnSpPr>
            <p:nvPr/>
          </p:nvCxnSpPr>
          <p:spPr>
            <a:xfrm flipH="1">
              <a:off x="1867113" y="5190738"/>
              <a:ext cx="1465997" cy="0"/>
            </a:xfrm>
            <a:prstGeom prst="straightConnector1">
              <a:avLst/>
            </a:prstGeom>
            <a:ln w="9525" cap="sq">
              <a:solidFill>
                <a:schemeClr val="tx1"/>
              </a:solidFill>
              <a:prstDash val="solid"/>
              <a:beve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Textfeld 57">
              <a:extLst>
                <a:ext uri="{FF2B5EF4-FFF2-40B4-BE49-F238E27FC236}">
                  <a16:creationId xmlns:a16="http://schemas.microsoft.com/office/drawing/2014/main" id="{AB048F07-AD9B-4B75-893A-9C1FD17AF791}"/>
                </a:ext>
              </a:extLst>
            </p:cNvPr>
            <p:cNvSpPr txBox="1"/>
            <p:nvPr/>
          </p:nvSpPr>
          <p:spPr>
            <a:xfrm>
              <a:off x="2143265" y="4953973"/>
              <a:ext cx="974947" cy="253916"/>
            </a:xfrm>
            <a:prstGeom prst="rect">
              <a:avLst/>
            </a:prstGeom>
            <a:noFill/>
          </p:spPr>
          <p:txBody>
            <a:bodyPr wrap="none" rtlCol="0">
              <a:spAutoFit/>
            </a:bodyPr>
            <a:lstStyle/>
            <a:p>
              <a:r>
                <a:rPr lang="de-DE" sz="1050" dirty="0"/>
                <a:t>Besteht aus&gt;</a:t>
              </a:r>
            </a:p>
          </p:txBody>
        </p:sp>
        <p:sp>
          <p:nvSpPr>
            <p:cNvPr id="59" name="Textfeld 58">
              <a:extLst>
                <a:ext uri="{FF2B5EF4-FFF2-40B4-BE49-F238E27FC236}">
                  <a16:creationId xmlns:a16="http://schemas.microsoft.com/office/drawing/2014/main" id="{B8D4CAC9-48CE-4231-986F-9368BD587DCB}"/>
                </a:ext>
              </a:extLst>
            </p:cNvPr>
            <p:cNvSpPr txBox="1"/>
            <p:nvPr/>
          </p:nvSpPr>
          <p:spPr>
            <a:xfrm>
              <a:off x="1875863" y="4959904"/>
              <a:ext cx="260008" cy="253916"/>
            </a:xfrm>
            <a:prstGeom prst="rect">
              <a:avLst/>
            </a:prstGeom>
            <a:noFill/>
          </p:spPr>
          <p:txBody>
            <a:bodyPr wrap="none" rtlCol="0">
              <a:spAutoFit/>
            </a:bodyPr>
            <a:lstStyle/>
            <a:p>
              <a:r>
                <a:rPr lang="de-DE" sz="1050" dirty="0"/>
                <a:t>1</a:t>
              </a:r>
            </a:p>
          </p:txBody>
        </p:sp>
        <p:sp>
          <p:nvSpPr>
            <p:cNvPr id="60" name="Textfeld 59">
              <a:extLst>
                <a:ext uri="{FF2B5EF4-FFF2-40B4-BE49-F238E27FC236}">
                  <a16:creationId xmlns:a16="http://schemas.microsoft.com/office/drawing/2014/main" id="{41924051-516B-4741-8D90-3FC7FAE8C863}"/>
                </a:ext>
              </a:extLst>
            </p:cNvPr>
            <p:cNvSpPr txBox="1"/>
            <p:nvPr/>
          </p:nvSpPr>
          <p:spPr>
            <a:xfrm>
              <a:off x="2993487" y="4959903"/>
              <a:ext cx="386644" cy="253916"/>
            </a:xfrm>
            <a:prstGeom prst="rect">
              <a:avLst/>
            </a:prstGeom>
            <a:noFill/>
          </p:spPr>
          <p:txBody>
            <a:bodyPr wrap="none" rtlCol="0">
              <a:spAutoFit/>
            </a:bodyPr>
            <a:lstStyle/>
            <a:p>
              <a:r>
                <a:rPr lang="de-DE" sz="1050" dirty="0"/>
                <a:t>1..*</a:t>
              </a:r>
            </a:p>
          </p:txBody>
        </p:sp>
        <p:sp>
          <p:nvSpPr>
            <p:cNvPr id="61" name="Rechteck 60">
              <a:extLst>
                <a:ext uri="{FF2B5EF4-FFF2-40B4-BE49-F238E27FC236}">
                  <a16:creationId xmlns:a16="http://schemas.microsoft.com/office/drawing/2014/main" id="{3FB3CFED-22B4-47DB-8A19-655314E7B7D6}"/>
                </a:ext>
              </a:extLst>
            </p:cNvPr>
            <p:cNvSpPr/>
            <p:nvPr/>
          </p:nvSpPr>
          <p:spPr>
            <a:xfrm>
              <a:off x="5753955" y="5029236"/>
              <a:ext cx="935831" cy="2786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chemeClr val="tx1"/>
                  </a:solidFill>
                </a:rPr>
                <a:t>Person</a:t>
              </a:r>
            </a:p>
          </p:txBody>
        </p:sp>
        <p:cxnSp>
          <p:nvCxnSpPr>
            <p:cNvPr id="62" name="Gerade Verbindung mit Pfeil 61">
              <a:extLst>
                <a:ext uri="{FF2B5EF4-FFF2-40B4-BE49-F238E27FC236}">
                  <a16:creationId xmlns:a16="http://schemas.microsoft.com/office/drawing/2014/main" id="{0506C65B-1C31-4384-B0B9-C65AEF11B30B}"/>
                </a:ext>
              </a:extLst>
            </p:cNvPr>
            <p:cNvCxnSpPr>
              <a:cxnSpLocks/>
            </p:cNvCxnSpPr>
            <p:nvPr/>
          </p:nvCxnSpPr>
          <p:spPr>
            <a:xfrm flipH="1">
              <a:off x="4300576" y="5190738"/>
              <a:ext cx="1465997" cy="0"/>
            </a:xfrm>
            <a:prstGeom prst="straightConnector1">
              <a:avLst/>
            </a:prstGeom>
            <a:ln w="952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Textfeld 62">
              <a:extLst>
                <a:ext uri="{FF2B5EF4-FFF2-40B4-BE49-F238E27FC236}">
                  <a16:creationId xmlns:a16="http://schemas.microsoft.com/office/drawing/2014/main" id="{EAA826A5-51AD-4C70-A6EC-B3A7BA58383C}"/>
                </a:ext>
              </a:extLst>
            </p:cNvPr>
            <p:cNvSpPr txBox="1"/>
            <p:nvPr/>
          </p:nvSpPr>
          <p:spPr>
            <a:xfrm>
              <a:off x="4892355" y="4971538"/>
              <a:ext cx="450764" cy="253916"/>
            </a:xfrm>
            <a:prstGeom prst="rect">
              <a:avLst/>
            </a:prstGeom>
            <a:noFill/>
          </p:spPr>
          <p:txBody>
            <a:bodyPr wrap="none" rtlCol="0">
              <a:spAutoFit/>
            </a:bodyPr>
            <a:lstStyle/>
            <a:p>
              <a:r>
                <a:rPr lang="de-DE" sz="1050" dirty="0"/>
                <a:t>hat&gt;</a:t>
              </a:r>
            </a:p>
          </p:txBody>
        </p:sp>
        <p:sp>
          <p:nvSpPr>
            <p:cNvPr id="64" name="Textfeld 63">
              <a:extLst>
                <a:ext uri="{FF2B5EF4-FFF2-40B4-BE49-F238E27FC236}">
                  <a16:creationId xmlns:a16="http://schemas.microsoft.com/office/drawing/2014/main" id="{27649A23-8AC2-4558-9E48-3F8573ECB5DC}"/>
                </a:ext>
              </a:extLst>
            </p:cNvPr>
            <p:cNvSpPr txBox="1"/>
            <p:nvPr/>
          </p:nvSpPr>
          <p:spPr>
            <a:xfrm>
              <a:off x="4309326" y="4959904"/>
              <a:ext cx="260008" cy="253916"/>
            </a:xfrm>
            <a:prstGeom prst="rect">
              <a:avLst/>
            </a:prstGeom>
            <a:noFill/>
          </p:spPr>
          <p:txBody>
            <a:bodyPr wrap="none" rtlCol="0">
              <a:spAutoFit/>
            </a:bodyPr>
            <a:lstStyle/>
            <a:p>
              <a:r>
                <a:rPr lang="de-DE" sz="1050" dirty="0"/>
                <a:t>1</a:t>
              </a:r>
            </a:p>
          </p:txBody>
        </p:sp>
        <p:sp>
          <p:nvSpPr>
            <p:cNvPr id="65" name="Textfeld 64">
              <a:extLst>
                <a:ext uri="{FF2B5EF4-FFF2-40B4-BE49-F238E27FC236}">
                  <a16:creationId xmlns:a16="http://schemas.microsoft.com/office/drawing/2014/main" id="{6DAEC2AD-6AFF-4CBD-B1D7-79A313F22043}"/>
                </a:ext>
              </a:extLst>
            </p:cNvPr>
            <p:cNvSpPr txBox="1"/>
            <p:nvPr/>
          </p:nvSpPr>
          <p:spPr>
            <a:xfrm>
              <a:off x="5426950" y="4959903"/>
              <a:ext cx="386644" cy="253916"/>
            </a:xfrm>
            <a:prstGeom prst="rect">
              <a:avLst/>
            </a:prstGeom>
            <a:noFill/>
          </p:spPr>
          <p:txBody>
            <a:bodyPr wrap="none" rtlCol="0">
              <a:spAutoFit/>
            </a:bodyPr>
            <a:lstStyle/>
            <a:p>
              <a:r>
                <a:rPr lang="de-DE" sz="1050" dirty="0"/>
                <a:t>1..*</a:t>
              </a:r>
            </a:p>
          </p:txBody>
        </p:sp>
        <p:sp>
          <p:nvSpPr>
            <p:cNvPr id="66" name="Raute 65">
              <a:extLst>
                <a:ext uri="{FF2B5EF4-FFF2-40B4-BE49-F238E27FC236}">
                  <a16:creationId xmlns:a16="http://schemas.microsoft.com/office/drawing/2014/main" id="{10D5752F-67E4-4DFE-89A2-0B15CD40F108}"/>
                </a:ext>
              </a:extLst>
            </p:cNvPr>
            <p:cNvSpPr/>
            <p:nvPr/>
          </p:nvSpPr>
          <p:spPr>
            <a:xfrm>
              <a:off x="1903100" y="5127193"/>
              <a:ext cx="357389" cy="115416"/>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67" name="Raute 66">
              <a:extLst>
                <a:ext uri="{FF2B5EF4-FFF2-40B4-BE49-F238E27FC236}">
                  <a16:creationId xmlns:a16="http://schemas.microsoft.com/office/drawing/2014/main" id="{948FA1B2-403C-4D7B-B2D6-9FC678EF03B9}"/>
                </a:ext>
              </a:extLst>
            </p:cNvPr>
            <p:cNvSpPr/>
            <p:nvPr/>
          </p:nvSpPr>
          <p:spPr>
            <a:xfrm>
              <a:off x="4267447" y="5134249"/>
              <a:ext cx="357389" cy="115416"/>
            </a:xfrm>
            <a:prstGeom prst="diamon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grpSp>
      <p:sp>
        <p:nvSpPr>
          <p:cNvPr id="2" name="Titel 1">
            <a:extLst>
              <a:ext uri="{FF2B5EF4-FFF2-40B4-BE49-F238E27FC236}">
                <a16:creationId xmlns:a16="http://schemas.microsoft.com/office/drawing/2014/main" id="{B95F37BE-30FB-4A7B-B7E4-2581864BD3AB}"/>
              </a:ext>
            </a:extLst>
          </p:cNvPr>
          <p:cNvSpPr>
            <a:spLocks noGrp="1"/>
          </p:cNvSpPr>
          <p:nvPr>
            <p:ph type="title"/>
          </p:nvPr>
        </p:nvSpPr>
        <p:spPr/>
        <p:txBody>
          <a:bodyPr/>
          <a:lstStyle/>
          <a:p>
            <a:r>
              <a:rPr lang="de-DE" dirty="0"/>
              <a:t>Andere Beziehungen zwischen Klassen oder Objekten</a:t>
            </a:r>
          </a:p>
        </p:txBody>
      </p:sp>
      <p:sp>
        <p:nvSpPr>
          <p:cNvPr id="36" name="Datumsplatzhalter 3">
            <a:extLst>
              <a:ext uri="{FF2B5EF4-FFF2-40B4-BE49-F238E27FC236}">
                <a16:creationId xmlns:a16="http://schemas.microsoft.com/office/drawing/2014/main" id="{1B16CEC8-A505-40ED-820C-93FD3F5DD1C7}"/>
              </a:ext>
            </a:extLst>
          </p:cNvPr>
          <p:cNvSpPr>
            <a:spLocks noGrp="1"/>
          </p:cNvSpPr>
          <p:nvPr>
            <p:ph type="dt" sz="half" idx="10"/>
          </p:nvPr>
        </p:nvSpPr>
        <p:spPr/>
        <p:txBody>
          <a:bodyPr/>
          <a:lstStyle/>
          <a:p>
            <a:fld id="{2B6439A7-F9FF-416B-BDEF-70E7E51F36F6}" type="datetime1">
              <a:rPr lang="de-DE" smtClean="0"/>
              <a:t>23.05.2019</a:t>
            </a:fld>
            <a:endParaRPr lang="de-DE"/>
          </a:p>
        </p:txBody>
      </p:sp>
      <p:sp>
        <p:nvSpPr>
          <p:cNvPr id="37" name="Fußzeilenplatzhalter 4">
            <a:extLst>
              <a:ext uri="{FF2B5EF4-FFF2-40B4-BE49-F238E27FC236}">
                <a16:creationId xmlns:a16="http://schemas.microsoft.com/office/drawing/2014/main" id="{B3ADA351-7F4C-4246-BF03-7A4C248E6D09}"/>
              </a:ext>
            </a:extLst>
          </p:cNvPr>
          <p:cNvSpPr>
            <a:spLocks noGrp="1"/>
          </p:cNvSpPr>
          <p:nvPr>
            <p:ph type="ftr" sz="quarter" idx="11"/>
          </p:nvPr>
        </p:nvSpPr>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46" name="Foliennummernplatzhalter 5">
            <a:extLst>
              <a:ext uri="{FF2B5EF4-FFF2-40B4-BE49-F238E27FC236}">
                <a16:creationId xmlns:a16="http://schemas.microsoft.com/office/drawing/2014/main" id="{1692DE10-D797-4559-A260-FB5D018F758C}"/>
              </a:ext>
            </a:extLst>
          </p:cNvPr>
          <p:cNvSpPr>
            <a:spLocks noGrp="1"/>
          </p:cNvSpPr>
          <p:nvPr>
            <p:ph type="sldNum" sz="quarter" idx="12"/>
          </p:nvPr>
        </p:nvSpPr>
        <p:spPr/>
        <p:txBody>
          <a:bodyPr/>
          <a:lstStyle/>
          <a:p>
            <a:fld id="{71F430A0-DF90-4682-B8C1-1BCFE983D179}" type="slidenum">
              <a:rPr lang="de-DE" smtClean="0"/>
              <a:pPr/>
              <a:t>45</a:t>
            </a:fld>
            <a:endParaRPr lang="de-DE"/>
          </a:p>
        </p:txBody>
      </p:sp>
      <p:sp>
        <p:nvSpPr>
          <p:cNvPr id="8" name="Textfeld 7">
            <a:extLst>
              <a:ext uri="{FF2B5EF4-FFF2-40B4-BE49-F238E27FC236}">
                <a16:creationId xmlns:a16="http://schemas.microsoft.com/office/drawing/2014/main" id="{50346ED9-F072-480D-B3E2-C2E14A80D355}"/>
              </a:ext>
            </a:extLst>
          </p:cNvPr>
          <p:cNvSpPr txBox="1"/>
          <p:nvPr/>
        </p:nvSpPr>
        <p:spPr>
          <a:xfrm>
            <a:off x="727023" y="1866275"/>
            <a:ext cx="1364476" cy="369332"/>
          </a:xfrm>
          <a:prstGeom prst="rect">
            <a:avLst/>
          </a:prstGeom>
          <a:noFill/>
        </p:spPr>
        <p:txBody>
          <a:bodyPr wrap="none" rtlCol="0">
            <a:spAutoFit/>
          </a:bodyPr>
          <a:lstStyle/>
          <a:p>
            <a:r>
              <a:rPr lang="de-DE" dirty="0"/>
              <a:t>Assoziation</a:t>
            </a:r>
          </a:p>
        </p:txBody>
      </p:sp>
      <p:sp>
        <p:nvSpPr>
          <p:cNvPr id="9" name="Rechteck 8">
            <a:extLst>
              <a:ext uri="{FF2B5EF4-FFF2-40B4-BE49-F238E27FC236}">
                <a16:creationId xmlns:a16="http://schemas.microsoft.com/office/drawing/2014/main" id="{B024BDCB-B56C-4D59-B48E-E6F832E1723E}"/>
              </a:ext>
            </a:extLst>
          </p:cNvPr>
          <p:cNvSpPr/>
          <p:nvPr/>
        </p:nvSpPr>
        <p:spPr>
          <a:xfrm>
            <a:off x="685271" y="3052134"/>
            <a:ext cx="2685351" cy="369332"/>
          </a:xfrm>
          <a:prstGeom prst="rect">
            <a:avLst/>
          </a:prstGeom>
        </p:spPr>
        <p:txBody>
          <a:bodyPr wrap="none">
            <a:spAutoFit/>
          </a:bodyPr>
          <a:lstStyle/>
          <a:p>
            <a:r>
              <a:rPr lang="de-DE" dirty="0"/>
              <a:t>Mehrstufige Aggregation</a:t>
            </a:r>
          </a:p>
        </p:txBody>
      </p:sp>
      <p:sp>
        <p:nvSpPr>
          <p:cNvPr id="10" name="Rechteck 9">
            <a:extLst>
              <a:ext uri="{FF2B5EF4-FFF2-40B4-BE49-F238E27FC236}">
                <a16:creationId xmlns:a16="http://schemas.microsoft.com/office/drawing/2014/main" id="{598BF3F4-C2B4-47B3-A078-FFE0BF5F2B7E}"/>
              </a:ext>
            </a:extLst>
          </p:cNvPr>
          <p:cNvSpPr/>
          <p:nvPr/>
        </p:nvSpPr>
        <p:spPr>
          <a:xfrm>
            <a:off x="685271" y="4175524"/>
            <a:ext cx="1454244" cy="369332"/>
          </a:xfrm>
          <a:prstGeom prst="rect">
            <a:avLst/>
          </a:prstGeom>
        </p:spPr>
        <p:txBody>
          <a:bodyPr wrap="none">
            <a:spAutoFit/>
          </a:bodyPr>
          <a:lstStyle/>
          <a:p>
            <a:r>
              <a:rPr lang="de-DE" dirty="0"/>
              <a:t>Komposition</a:t>
            </a:r>
          </a:p>
        </p:txBody>
      </p:sp>
      <p:grpSp>
        <p:nvGrpSpPr>
          <p:cNvPr id="47" name="Gruppieren 46">
            <a:extLst>
              <a:ext uri="{FF2B5EF4-FFF2-40B4-BE49-F238E27FC236}">
                <a16:creationId xmlns:a16="http://schemas.microsoft.com/office/drawing/2014/main" id="{5F47F64B-7828-4510-9F6A-DD6B17837B86}"/>
              </a:ext>
            </a:extLst>
          </p:cNvPr>
          <p:cNvGrpSpPr/>
          <p:nvPr/>
        </p:nvGrpSpPr>
        <p:grpSpPr>
          <a:xfrm>
            <a:off x="727023" y="5628756"/>
            <a:ext cx="4950183" cy="394024"/>
            <a:chOff x="1293220" y="1645466"/>
            <a:chExt cx="4393507" cy="394024"/>
          </a:xfrm>
        </p:grpSpPr>
        <p:sp>
          <p:nvSpPr>
            <p:cNvPr id="49" name="Rechteck 48">
              <a:extLst>
                <a:ext uri="{FF2B5EF4-FFF2-40B4-BE49-F238E27FC236}">
                  <a16:creationId xmlns:a16="http://schemas.microsoft.com/office/drawing/2014/main" id="{776AD764-FD5D-4AB7-B15B-9A8EEC6C05AC}"/>
                </a:ext>
              </a:extLst>
            </p:cNvPr>
            <p:cNvSpPr/>
            <p:nvPr/>
          </p:nvSpPr>
          <p:spPr>
            <a:xfrm>
              <a:off x="1293220" y="1760884"/>
              <a:ext cx="935831" cy="2786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u="sng" dirty="0">
                  <a:solidFill>
                    <a:schemeClr val="tx1"/>
                  </a:solidFill>
                </a:rPr>
                <a:t>Person</a:t>
              </a:r>
            </a:p>
          </p:txBody>
        </p:sp>
        <p:sp>
          <p:nvSpPr>
            <p:cNvPr id="68" name="Rechteck 67">
              <a:extLst>
                <a:ext uri="{FF2B5EF4-FFF2-40B4-BE49-F238E27FC236}">
                  <a16:creationId xmlns:a16="http://schemas.microsoft.com/office/drawing/2014/main" id="{A2500A86-B475-4369-82BF-BD86820675D6}"/>
                </a:ext>
              </a:extLst>
            </p:cNvPr>
            <p:cNvSpPr/>
            <p:nvPr/>
          </p:nvSpPr>
          <p:spPr>
            <a:xfrm>
              <a:off x="4750896" y="1760884"/>
              <a:ext cx="935831" cy="2786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u="sng" dirty="0">
                  <a:solidFill>
                    <a:schemeClr val="tx1"/>
                  </a:solidFill>
                </a:rPr>
                <a:t>Notizbuch</a:t>
              </a:r>
            </a:p>
          </p:txBody>
        </p:sp>
        <p:cxnSp>
          <p:nvCxnSpPr>
            <p:cNvPr id="69" name="Gerade Verbindung mit Pfeil 68">
              <a:extLst>
                <a:ext uri="{FF2B5EF4-FFF2-40B4-BE49-F238E27FC236}">
                  <a16:creationId xmlns:a16="http://schemas.microsoft.com/office/drawing/2014/main" id="{A7F8BC2D-1DA4-4CA6-8BF6-86C593BE668A}"/>
                </a:ext>
              </a:extLst>
            </p:cNvPr>
            <p:cNvCxnSpPr>
              <a:cxnSpLocks/>
              <a:stCxn id="68" idx="1"/>
              <a:endCxn id="49" idx="3"/>
            </p:cNvCxnSpPr>
            <p:nvPr/>
          </p:nvCxnSpPr>
          <p:spPr>
            <a:xfrm flipH="1">
              <a:off x="2229052" y="1900187"/>
              <a:ext cx="2521844" cy="0"/>
            </a:xfrm>
            <a:prstGeom prst="straightConnector1">
              <a:avLst/>
            </a:prstGeom>
            <a:ln w="952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0" name="Textfeld 69">
              <a:extLst>
                <a:ext uri="{FF2B5EF4-FFF2-40B4-BE49-F238E27FC236}">
                  <a16:creationId xmlns:a16="http://schemas.microsoft.com/office/drawing/2014/main" id="{EAE295F4-BEA7-4C39-9D69-67F7B7DAFE39}"/>
                </a:ext>
              </a:extLst>
            </p:cNvPr>
            <p:cNvSpPr txBox="1"/>
            <p:nvPr/>
          </p:nvSpPr>
          <p:spPr>
            <a:xfrm>
              <a:off x="2625653" y="1645466"/>
              <a:ext cx="1943161" cy="253916"/>
            </a:xfrm>
            <a:prstGeom prst="rect">
              <a:avLst/>
            </a:prstGeom>
            <a:noFill/>
          </p:spPr>
          <p:txBody>
            <a:bodyPr wrap="none" rtlCol="0">
              <a:spAutoFit/>
            </a:bodyPr>
            <a:lstStyle/>
            <a:p>
              <a:r>
                <a:rPr lang="de-DE" sz="1050" dirty="0"/>
                <a:t>Seiteneintrag(Seite, Inhalt) -&gt;</a:t>
              </a:r>
            </a:p>
          </p:txBody>
        </p:sp>
        <p:sp>
          <p:nvSpPr>
            <p:cNvPr id="71" name="Textfeld 70">
              <a:extLst>
                <a:ext uri="{FF2B5EF4-FFF2-40B4-BE49-F238E27FC236}">
                  <a16:creationId xmlns:a16="http://schemas.microsoft.com/office/drawing/2014/main" id="{48490834-EBB8-43EF-9215-C9BBC5DE4D7A}"/>
                </a:ext>
              </a:extLst>
            </p:cNvPr>
            <p:cNvSpPr txBox="1"/>
            <p:nvPr/>
          </p:nvSpPr>
          <p:spPr>
            <a:xfrm>
              <a:off x="2237801" y="1669352"/>
              <a:ext cx="260008" cy="253916"/>
            </a:xfrm>
            <a:prstGeom prst="rect">
              <a:avLst/>
            </a:prstGeom>
            <a:noFill/>
          </p:spPr>
          <p:txBody>
            <a:bodyPr wrap="none" rtlCol="0">
              <a:spAutoFit/>
            </a:bodyPr>
            <a:lstStyle/>
            <a:p>
              <a:r>
                <a:rPr lang="de-DE" sz="1050" dirty="0"/>
                <a:t>1</a:t>
              </a:r>
            </a:p>
          </p:txBody>
        </p:sp>
        <p:sp>
          <p:nvSpPr>
            <p:cNvPr id="72" name="Textfeld 71">
              <a:extLst>
                <a:ext uri="{FF2B5EF4-FFF2-40B4-BE49-F238E27FC236}">
                  <a16:creationId xmlns:a16="http://schemas.microsoft.com/office/drawing/2014/main" id="{FA79B7A1-0E5C-4D35-A034-53BBB7115E16}"/>
                </a:ext>
              </a:extLst>
            </p:cNvPr>
            <p:cNvSpPr txBox="1"/>
            <p:nvPr/>
          </p:nvSpPr>
          <p:spPr>
            <a:xfrm>
              <a:off x="4431602" y="1669352"/>
              <a:ext cx="260008" cy="253916"/>
            </a:xfrm>
            <a:prstGeom prst="rect">
              <a:avLst/>
            </a:prstGeom>
            <a:noFill/>
          </p:spPr>
          <p:txBody>
            <a:bodyPr wrap="none" rtlCol="0">
              <a:spAutoFit/>
            </a:bodyPr>
            <a:lstStyle/>
            <a:p>
              <a:r>
                <a:rPr lang="de-DE" sz="1050" dirty="0"/>
                <a:t>1</a:t>
              </a:r>
            </a:p>
          </p:txBody>
        </p:sp>
      </p:grpSp>
      <p:sp>
        <p:nvSpPr>
          <p:cNvPr id="73" name="Rechteck 72">
            <a:extLst>
              <a:ext uri="{FF2B5EF4-FFF2-40B4-BE49-F238E27FC236}">
                <a16:creationId xmlns:a16="http://schemas.microsoft.com/office/drawing/2014/main" id="{C52CDA15-8AD9-42A4-BAEF-5D8D218FBBA2}"/>
              </a:ext>
            </a:extLst>
          </p:cNvPr>
          <p:cNvSpPr/>
          <p:nvPr/>
        </p:nvSpPr>
        <p:spPr>
          <a:xfrm>
            <a:off x="699312" y="5249037"/>
            <a:ext cx="1774845" cy="369332"/>
          </a:xfrm>
          <a:prstGeom prst="rect">
            <a:avLst/>
          </a:prstGeom>
        </p:spPr>
        <p:txBody>
          <a:bodyPr wrap="none">
            <a:spAutoFit/>
          </a:bodyPr>
          <a:lstStyle/>
          <a:p>
            <a:r>
              <a:rPr lang="de-DE" dirty="0"/>
              <a:t>Kommunikation</a:t>
            </a:r>
          </a:p>
        </p:txBody>
      </p:sp>
    </p:spTree>
    <p:extLst>
      <p:ext uri="{BB962C8B-B14F-4D97-AF65-F5344CB8AC3E}">
        <p14:creationId xmlns:p14="http://schemas.microsoft.com/office/powerpoint/2010/main" val="7939564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ieren 3">
            <a:extLst>
              <a:ext uri="{FF2B5EF4-FFF2-40B4-BE49-F238E27FC236}">
                <a16:creationId xmlns:a16="http://schemas.microsoft.com/office/drawing/2014/main" id="{D510D7A9-0636-4DC8-88D8-6841BDD45A96}"/>
              </a:ext>
            </a:extLst>
          </p:cNvPr>
          <p:cNvGrpSpPr/>
          <p:nvPr/>
        </p:nvGrpSpPr>
        <p:grpSpPr>
          <a:xfrm>
            <a:off x="569625" y="1831845"/>
            <a:ext cx="8484433" cy="3907631"/>
            <a:chOff x="509741" y="1831845"/>
            <a:chExt cx="8745268" cy="3907631"/>
          </a:xfrm>
        </p:grpSpPr>
        <p:sp>
          <p:nvSpPr>
            <p:cNvPr id="2" name="Rechteck 1">
              <a:extLst>
                <a:ext uri="{FF2B5EF4-FFF2-40B4-BE49-F238E27FC236}">
                  <a16:creationId xmlns:a16="http://schemas.microsoft.com/office/drawing/2014/main" id="{D5C98E26-9B27-4131-AC22-C5B540C17D07}"/>
                </a:ext>
              </a:extLst>
            </p:cNvPr>
            <p:cNvSpPr/>
            <p:nvPr/>
          </p:nvSpPr>
          <p:spPr>
            <a:xfrm>
              <a:off x="2138559" y="5046532"/>
              <a:ext cx="4572000" cy="69294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chemeClr val="tx1"/>
                  </a:solidFill>
                </a:rPr>
                <a:t>Geschäftsprozessmodelle</a:t>
              </a:r>
            </a:p>
          </p:txBody>
        </p:sp>
        <p:sp>
          <p:nvSpPr>
            <p:cNvPr id="3" name="Rechteck 2">
              <a:extLst>
                <a:ext uri="{FF2B5EF4-FFF2-40B4-BE49-F238E27FC236}">
                  <a16:creationId xmlns:a16="http://schemas.microsoft.com/office/drawing/2014/main" id="{1EDA52FA-930E-44C9-B731-16F83007A8C2}"/>
                </a:ext>
              </a:extLst>
            </p:cNvPr>
            <p:cNvSpPr/>
            <p:nvPr/>
          </p:nvSpPr>
          <p:spPr>
            <a:xfrm>
              <a:off x="602652" y="1831845"/>
              <a:ext cx="2007394" cy="69294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chemeClr val="tx1"/>
                  </a:solidFill>
                </a:rPr>
                <a:t>Gesellschafts-, Organisationsmodelle</a:t>
              </a:r>
            </a:p>
          </p:txBody>
        </p:sp>
        <p:sp>
          <p:nvSpPr>
            <p:cNvPr id="5" name="Rechteck 4">
              <a:extLst>
                <a:ext uri="{FF2B5EF4-FFF2-40B4-BE49-F238E27FC236}">
                  <a16:creationId xmlns:a16="http://schemas.microsoft.com/office/drawing/2014/main" id="{3FFE68AE-E69C-4618-B926-3F874B802378}"/>
                </a:ext>
              </a:extLst>
            </p:cNvPr>
            <p:cNvSpPr/>
            <p:nvPr/>
          </p:nvSpPr>
          <p:spPr>
            <a:xfrm>
              <a:off x="2674982" y="2597246"/>
              <a:ext cx="2007394" cy="69294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chemeClr val="tx1"/>
                  </a:solidFill>
                </a:rPr>
                <a:t>Geschäftsmodell</a:t>
              </a:r>
            </a:p>
          </p:txBody>
        </p:sp>
        <p:sp>
          <p:nvSpPr>
            <p:cNvPr id="6" name="Rechteck 5">
              <a:extLst>
                <a:ext uri="{FF2B5EF4-FFF2-40B4-BE49-F238E27FC236}">
                  <a16:creationId xmlns:a16="http://schemas.microsoft.com/office/drawing/2014/main" id="{F056B117-18A6-4AE2-9763-5BA1AF4983D7}"/>
                </a:ext>
              </a:extLst>
            </p:cNvPr>
            <p:cNvSpPr/>
            <p:nvPr/>
          </p:nvSpPr>
          <p:spPr>
            <a:xfrm>
              <a:off x="6957071" y="4064262"/>
              <a:ext cx="2007394" cy="69294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chemeClr val="tx1"/>
                  </a:solidFill>
                </a:rPr>
                <a:t>Informatikmodelle</a:t>
              </a:r>
            </a:p>
          </p:txBody>
        </p:sp>
        <p:sp>
          <p:nvSpPr>
            <p:cNvPr id="7" name="Rechteck 6">
              <a:extLst>
                <a:ext uri="{FF2B5EF4-FFF2-40B4-BE49-F238E27FC236}">
                  <a16:creationId xmlns:a16="http://schemas.microsoft.com/office/drawing/2014/main" id="{63C06542-A58B-4C7B-9B4D-42B3F8A04193}"/>
                </a:ext>
              </a:extLst>
            </p:cNvPr>
            <p:cNvSpPr/>
            <p:nvPr/>
          </p:nvSpPr>
          <p:spPr>
            <a:xfrm>
              <a:off x="4769839" y="3342112"/>
              <a:ext cx="2007394" cy="69294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chemeClr val="tx1"/>
                  </a:solidFill>
                </a:rPr>
                <a:t>Unternehmensmodell</a:t>
              </a:r>
            </a:p>
          </p:txBody>
        </p:sp>
        <p:cxnSp>
          <p:nvCxnSpPr>
            <p:cNvPr id="9" name="Verbinder: gewinkelt 8">
              <a:extLst>
                <a:ext uri="{FF2B5EF4-FFF2-40B4-BE49-F238E27FC236}">
                  <a16:creationId xmlns:a16="http://schemas.microsoft.com/office/drawing/2014/main" id="{2420768A-3FDC-4D1E-AF65-41B6160C4915}"/>
                </a:ext>
              </a:extLst>
            </p:cNvPr>
            <p:cNvCxnSpPr>
              <a:cxnSpLocks/>
              <a:stCxn id="3" idx="2"/>
              <a:endCxn id="2" idx="1"/>
            </p:cNvCxnSpPr>
            <p:nvPr/>
          </p:nvCxnSpPr>
          <p:spPr>
            <a:xfrm rot="16200000" flipH="1">
              <a:off x="438345" y="3692791"/>
              <a:ext cx="2868216" cy="5322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feld 9">
              <a:extLst>
                <a:ext uri="{FF2B5EF4-FFF2-40B4-BE49-F238E27FC236}">
                  <a16:creationId xmlns:a16="http://schemas.microsoft.com/office/drawing/2014/main" id="{77965363-0467-42FC-94AA-37C909836FB1}"/>
                </a:ext>
              </a:extLst>
            </p:cNvPr>
            <p:cNvSpPr txBox="1"/>
            <p:nvPr/>
          </p:nvSpPr>
          <p:spPr>
            <a:xfrm>
              <a:off x="509741" y="3231774"/>
              <a:ext cx="2021708" cy="507831"/>
            </a:xfrm>
            <a:prstGeom prst="rect">
              <a:avLst/>
            </a:prstGeom>
            <a:solidFill>
              <a:schemeClr val="bg1"/>
            </a:solidFill>
          </p:spPr>
          <p:txBody>
            <a:bodyPr wrap="none" rtlCol="0">
              <a:spAutoFit/>
            </a:bodyPr>
            <a:lstStyle/>
            <a:p>
              <a:pPr algn="ctr"/>
              <a:r>
                <a:rPr lang="de-DE" sz="1350" dirty="0"/>
                <a:t>Menschenbild, </a:t>
              </a:r>
            </a:p>
            <a:p>
              <a:pPr algn="ctr"/>
              <a:r>
                <a:rPr lang="de-DE" sz="1350" dirty="0"/>
                <a:t>Organisationsstrukturen</a:t>
              </a:r>
            </a:p>
          </p:txBody>
        </p:sp>
        <p:cxnSp>
          <p:nvCxnSpPr>
            <p:cNvPr id="12" name="Verbinder: gewinkelt 11">
              <a:extLst>
                <a:ext uri="{FF2B5EF4-FFF2-40B4-BE49-F238E27FC236}">
                  <a16:creationId xmlns:a16="http://schemas.microsoft.com/office/drawing/2014/main" id="{4118C783-36ED-427F-B8D7-AE2EC45B4056}"/>
                </a:ext>
              </a:extLst>
            </p:cNvPr>
            <p:cNvCxnSpPr>
              <a:cxnSpLocks/>
              <a:stCxn id="5" idx="2"/>
              <a:endCxn id="2" idx="0"/>
            </p:cNvCxnSpPr>
            <p:nvPr/>
          </p:nvCxnSpPr>
          <p:spPr>
            <a:xfrm rot="16200000" flipH="1">
              <a:off x="3173447" y="3795421"/>
              <a:ext cx="1756343" cy="745880"/>
            </a:xfrm>
            <a:prstGeom prst="bentConnector3">
              <a:avLst>
                <a:gd name="adj1" fmla="val 71150"/>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feld 12">
              <a:extLst>
                <a:ext uri="{FF2B5EF4-FFF2-40B4-BE49-F238E27FC236}">
                  <a16:creationId xmlns:a16="http://schemas.microsoft.com/office/drawing/2014/main" id="{775D6347-EF25-4AF0-9B8C-7441F37AD708}"/>
                </a:ext>
              </a:extLst>
            </p:cNvPr>
            <p:cNvSpPr txBox="1"/>
            <p:nvPr/>
          </p:nvSpPr>
          <p:spPr>
            <a:xfrm>
              <a:off x="2719765" y="3579517"/>
              <a:ext cx="1723549" cy="507831"/>
            </a:xfrm>
            <a:prstGeom prst="rect">
              <a:avLst/>
            </a:prstGeom>
            <a:solidFill>
              <a:schemeClr val="bg1"/>
            </a:solidFill>
          </p:spPr>
          <p:txBody>
            <a:bodyPr wrap="none" rtlCol="0">
              <a:spAutoFit/>
            </a:bodyPr>
            <a:lstStyle/>
            <a:p>
              <a:pPr algn="ctr"/>
              <a:r>
                <a:rPr lang="de-DE" sz="1350" dirty="0"/>
                <a:t>Umgebung, Kunden</a:t>
              </a:r>
            </a:p>
            <a:p>
              <a:pPr algn="ctr"/>
              <a:r>
                <a:rPr lang="de-DE" sz="1350" dirty="0"/>
                <a:t>Partner</a:t>
              </a:r>
            </a:p>
          </p:txBody>
        </p:sp>
        <p:cxnSp>
          <p:nvCxnSpPr>
            <p:cNvPr id="15" name="Verbinder: gewinkelt 14">
              <a:extLst>
                <a:ext uri="{FF2B5EF4-FFF2-40B4-BE49-F238E27FC236}">
                  <a16:creationId xmlns:a16="http://schemas.microsoft.com/office/drawing/2014/main" id="{147735F6-9A34-4E22-8208-75C15A70B456}"/>
                </a:ext>
              </a:extLst>
            </p:cNvPr>
            <p:cNvCxnSpPr>
              <a:cxnSpLocks/>
              <a:stCxn id="7" idx="2"/>
              <a:endCxn id="2" idx="0"/>
            </p:cNvCxnSpPr>
            <p:nvPr/>
          </p:nvCxnSpPr>
          <p:spPr>
            <a:xfrm rot="5400000">
              <a:off x="4593309" y="3866305"/>
              <a:ext cx="1011477" cy="134897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id="{41F4DE51-50F8-4C84-85CC-557CDE7DB74C}"/>
                </a:ext>
              </a:extLst>
            </p:cNvPr>
            <p:cNvSpPr txBox="1"/>
            <p:nvPr/>
          </p:nvSpPr>
          <p:spPr>
            <a:xfrm>
              <a:off x="4671071" y="4173136"/>
              <a:ext cx="1790875" cy="507831"/>
            </a:xfrm>
            <a:prstGeom prst="rect">
              <a:avLst/>
            </a:prstGeom>
            <a:solidFill>
              <a:schemeClr val="bg1"/>
            </a:solidFill>
          </p:spPr>
          <p:txBody>
            <a:bodyPr wrap="none" rtlCol="0">
              <a:spAutoFit/>
            </a:bodyPr>
            <a:lstStyle/>
            <a:p>
              <a:pPr algn="ctr"/>
              <a:r>
                <a:rPr lang="de-DE" sz="1350" dirty="0"/>
                <a:t>Interne Ressourcen, </a:t>
              </a:r>
            </a:p>
            <a:p>
              <a:pPr algn="ctr"/>
              <a:r>
                <a:rPr lang="de-DE" sz="1350" dirty="0"/>
                <a:t>Infrastruktur</a:t>
              </a:r>
            </a:p>
          </p:txBody>
        </p:sp>
        <p:cxnSp>
          <p:nvCxnSpPr>
            <p:cNvPr id="18" name="Verbinder: gewinkelt 17">
              <a:extLst>
                <a:ext uri="{FF2B5EF4-FFF2-40B4-BE49-F238E27FC236}">
                  <a16:creationId xmlns:a16="http://schemas.microsoft.com/office/drawing/2014/main" id="{6060B007-53E4-4F0D-B540-6E54C7245AF8}"/>
                </a:ext>
              </a:extLst>
            </p:cNvPr>
            <p:cNvCxnSpPr>
              <a:cxnSpLocks/>
              <a:stCxn id="6" idx="2"/>
              <a:endCxn id="2" idx="3"/>
            </p:cNvCxnSpPr>
            <p:nvPr/>
          </p:nvCxnSpPr>
          <p:spPr>
            <a:xfrm rot="5400000">
              <a:off x="7017764" y="4450000"/>
              <a:ext cx="635799" cy="12502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feld 19">
              <a:extLst>
                <a:ext uri="{FF2B5EF4-FFF2-40B4-BE49-F238E27FC236}">
                  <a16:creationId xmlns:a16="http://schemas.microsoft.com/office/drawing/2014/main" id="{9257854D-5B9D-4F2A-A4F2-2B22D68BD7F9}"/>
                </a:ext>
              </a:extLst>
            </p:cNvPr>
            <p:cNvSpPr txBox="1"/>
            <p:nvPr/>
          </p:nvSpPr>
          <p:spPr>
            <a:xfrm>
              <a:off x="6810108" y="4861589"/>
              <a:ext cx="2444901" cy="300082"/>
            </a:xfrm>
            <a:prstGeom prst="rect">
              <a:avLst/>
            </a:prstGeom>
            <a:solidFill>
              <a:schemeClr val="bg1"/>
            </a:solidFill>
          </p:spPr>
          <p:txBody>
            <a:bodyPr wrap="none" rtlCol="0">
              <a:spAutoFit/>
            </a:bodyPr>
            <a:lstStyle/>
            <a:p>
              <a:pPr algn="ctr"/>
              <a:r>
                <a:rPr lang="de-DE" sz="1350" dirty="0"/>
                <a:t>Daten, Abläufe, Reihenfolgen</a:t>
              </a:r>
            </a:p>
          </p:txBody>
        </p:sp>
      </p:grpSp>
      <p:sp>
        <p:nvSpPr>
          <p:cNvPr id="8" name="Titel 7">
            <a:extLst>
              <a:ext uri="{FF2B5EF4-FFF2-40B4-BE49-F238E27FC236}">
                <a16:creationId xmlns:a16="http://schemas.microsoft.com/office/drawing/2014/main" id="{E8FF0D9D-72EF-43C4-881E-27EB77C5C357}"/>
              </a:ext>
            </a:extLst>
          </p:cNvPr>
          <p:cNvSpPr>
            <a:spLocks noGrp="1"/>
          </p:cNvSpPr>
          <p:nvPr>
            <p:ph type="title"/>
          </p:nvPr>
        </p:nvSpPr>
        <p:spPr>
          <a:xfrm>
            <a:off x="816964" y="248869"/>
            <a:ext cx="5266928" cy="1143000"/>
          </a:xfrm>
        </p:spPr>
        <p:txBody>
          <a:bodyPr/>
          <a:lstStyle/>
          <a:p>
            <a:r>
              <a:rPr lang="de-DE" dirty="0"/>
              <a:t>Wie alles zusammenwirkt!</a:t>
            </a:r>
          </a:p>
        </p:txBody>
      </p:sp>
      <p:sp>
        <p:nvSpPr>
          <p:cNvPr id="17" name="Datumsplatzhalter 3">
            <a:extLst>
              <a:ext uri="{FF2B5EF4-FFF2-40B4-BE49-F238E27FC236}">
                <a16:creationId xmlns:a16="http://schemas.microsoft.com/office/drawing/2014/main" id="{E5CDB0BC-996A-4079-879B-87061FD27DC8}"/>
              </a:ext>
            </a:extLst>
          </p:cNvPr>
          <p:cNvSpPr>
            <a:spLocks noGrp="1"/>
          </p:cNvSpPr>
          <p:nvPr>
            <p:ph type="dt" sz="half" idx="10"/>
          </p:nvPr>
        </p:nvSpPr>
        <p:spPr>
          <a:xfrm>
            <a:off x="467544" y="6304235"/>
            <a:ext cx="1269504" cy="365125"/>
          </a:xfrm>
        </p:spPr>
        <p:txBody>
          <a:bodyPr/>
          <a:lstStyle/>
          <a:p>
            <a:fld id="{A0C694F0-2CDC-46C0-8AD9-9C8EB5B75924}" type="datetime1">
              <a:rPr lang="de-DE" smtClean="0"/>
              <a:t>23.05.2019</a:t>
            </a:fld>
            <a:endParaRPr lang="de-DE"/>
          </a:p>
        </p:txBody>
      </p:sp>
      <p:sp>
        <p:nvSpPr>
          <p:cNvPr id="19" name="Fußzeilenplatzhalter 4">
            <a:extLst>
              <a:ext uri="{FF2B5EF4-FFF2-40B4-BE49-F238E27FC236}">
                <a16:creationId xmlns:a16="http://schemas.microsoft.com/office/drawing/2014/main" id="{E264CBFC-D7D1-49BA-A909-338E71FDAD0E}"/>
              </a:ext>
            </a:extLst>
          </p:cNvPr>
          <p:cNvSpPr>
            <a:spLocks noGrp="1"/>
          </p:cNvSpPr>
          <p:nvPr>
            <p:ph type="ftr" sz="quarter" idx="11"/>
          </p:nvPr>
        </p:nvSpPr>
        <p:spPr>
          <a:xfrm>
            <a:off x="1809056" y="6309320"/>
            <a:ext cx="5544616" cy="365125"/>
          </a:xfrm>
        </p:spPr>
        <p:txBody>
          <a:bodyPr/>
          <a:lstStyle/>
          <a:p>
            <a:r>
              <a:rPr lang="de-DE">
                <a:solidFill>
                  <a:srgbClr val="3E3D40">
                    <a:lumMod val="60000"/>
                    <a:lumOff val="40000"/>
                  </a:srgbClr>
                </a:solidFill>
              </a:rPr>
              <a:t>JKU SS 2019</a:t>
            </a:r>
            <a:endParaRPr lang="de-DE" dirty="0">
              <a:solidFill>
                <a:srgbClr val="3E3D40">
                  <a:lumMod val="60000"/>
                  <a:lumOff val="40000"/>
                </a:srgbClr>
              </a:solidFill>
            </a:endParaRPr>
          </a:p>
        </p:txBody>
      </p:sp>
      <p:sp>
        <p:nvSpPr>
          <p:cNvPr id="21" name="Foliennummernplatzhalter 5">
            <a:extLst>
              <a:ext uri="{FF2B5EF4-FFF2-40B4-BE49-F238E27FC236}">
                <a16:creationId xmlns:a16="http://schemas.microsoft.com/office/drawing/2014/main" id="{23D27E4E-4399-4C4D-B825-2BED21595D74}"/>
              </a:ext>
            </a:extLst>
          </p:cNvPr>
          <p:cNvSpPr>
            <a:spLocks noGrp="1"/>
          </p:cNvSpPr>
          <p:nvPr>
            <p:ph type="sldNum" sz="quarter" idx="12"/>
          </p:nvPr>
        </p:nvSpPr>
        <p:spPr>
          <a:xfrm>
            <a:off x="7425680" y="6304235"/>
            <a:ext cx="621432" cy="365125"/>
          </a:xfrm>
        </p:spPr>
        <p:txBody>
          <a:bodyPr/>
          <a:lstStyle/>
          <a:p>
            <a:fld id="{71F430A0-DF90-4682-B8C1-1BCFE983D179}" type="slidenum">
              <a:rPr lang="de-DE" smtClean="0"/>
              <a:pPr/>
              <a:t>46</a:t>
            </a:fld>
            <a:endParaRPr lang="de-DE"/>
          </a:p>
        </p:txBody>
      </p:sp>
    </p:spTree>
    <p:extLst>
      <p:ext uri="{BB962C8B-B14F-4D97-AF65-F5344CB8AC3E}">
        <p14:creationId xmlns:p14="http://schemas.microsoft.com/office/powerpoint/2010/main" val="2480733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BA6900-AFC0-43E1-AC34-6EAB62AA4FA4}"/>
              </a:ext>
            </a:extLst>
          </p:cNvPr>
          <p:cNvSpPr>
            <a:spLocks noGrp="1"/>
          </p:cNvSpPr>
          <p:nvPr>
            <p:ph type="title"/>
          </p:nvPr>
        </p:nvSpPr>
        <p:spPr/>
        <p:txBody>
          <a:bodyPr/>
          <a:lstStyle/>
          <a:p>
            <a:r>
              <a:rPr lang="de-DE" dirty="0"/>
              <a:t>Modellbildung</a:t>
            </a:r>
          </a:p>
        </p:txBody>
      </p:sp>
      <p:sp>
        <p:nvSpPr>
          <p:cNvPr id="3" name="Inhaltsplatzhalter 2">
            <a:extLst>
              <a:ext uri="{FF2B5EF4-FFF2-40B4-BE49-F238E27FC236}">
                <a16:creationId xmlns:a16="http://schemas.microsoft.com/office/drawing/2014/main" id="{FD86F345-7F1D-4972-B864-BB6C23F12878}"/>
              </a:ext>
            </a:extLst>
          </p:cNvPr>
          <p:cNvSpPr>
            <a:spLocks noGrp="1"/>
          </p:cNvSpPr>
          <p:nvPr>
            <p:ph idx="1"/>
          </p:nvPr>
        </p:nvSpPr>
        <p:spPr/>
        <p:txBody>
          <a:bodyPr>
            <a:normAutofit fontScale="85000" lnSpcReduction="20000"/>
          </a:bodyPr>
          <a:lstStyle/>
          <a:p>
            <a:pPr lvl="0"/>
            <a:r>
              <a:rPr lang="de-DE" dirty="0"/>
              <a:t>Pragmatismus</a:t>
            </a:r>
          </a:p>
          <a:p>
            <a:pPr lvl="1">
              <a:spcBef>
                <a:spcPts val="900"/>
              </a:spcBef>
            </a:pPr>
            <a:r>
              <a:rPr lang="de-DE" dirty="0"/>
              <a:t>Nach der intuitiven Auswahl der Attribute wird überprüft, </a:t>
            </a:r>
            <a:r>
              <a:rPr lang="de-DE" dirty="0">
                <a:highlight>
                  <a:srgbClr val="00FF00"/>
                </a:highlight>
              </a:rPr>
              <a:t>ob damit der beabsichtigte Zweck erreicht wird</a:t>
            </a:r>
            <a:r>
              <a:rPr lang="de-DE" dirty="0"/>
              <a:t>. Modelle sind ihren Originalen nicht eindeutig zugeordnet. Sie erfüllen eine Ersetzungsfunktion für bestimmte erkennende bzw. handelnde modellbenutzende Subjekte (für wen?).</a:t>
            </a:r>
          </a:p>
          <a:p>
            <a:pPr lvl="1">
              <a:spcBef>
                <a:spcPts val="900"/>
              </a:spcBef>
            </a:pPr>
            <a:r>
              <a:rPr lang="de-DE" dirty="0"/>
              <a:t>Modelle sind nicht nur </a:t>
            </a:r>
            <a:r>
              <a:rPr lang="de-DE" dirty="0">
                <a:highlight>
                  <a:srgbClr val="00FF00"/>
                </a:highlight>
              </a:rPr>
              <a:t>Modelle von etwas</a:t>
            </a:r>
            <a:r>
              <a:rPr lang="de-DE" dirty="0"/>
              <a:t>, sie sind auch </a:t>
            </a:r>
            <a:r>
              <a:rPr lang="de-DE" dirty="0">
                <a:highlight>
                  <a:srgbClr val="00FF00"/>
                </a:highlight>
              </a:rPr>
              <a:t>Modelle für jemanden</a:t>
            </a:r>
            <a:r>
              <a:rPr lang="de-DE" dirty="0"/>
              <a:t>. Dieser Jemand kann ein Mensch oder auch ein künstlicher Modellbenutzer wie z.B. ein Computerprogramm sein. </a:t>
            </a:r>
          </a:p>
          <a:p>
            <a:pPr lvl="1">
              <a:spcBef>
                <a:spcPts val="900"/>
              </a:spcBef>
            </a:pPr>
            <a:r>
              <a:rPr lang="de-DE" dirty="0"/>
              <a:t>Für einen Modellierer können </a:t>
            </a:r>
            <a:r>
              <a:rPr lang="de-DE" dirty="0">
                <a:highlight>
                  <a:srgbClr val="00FF00"/>
                </a:highlight>
              </a:rPr>
              <a:t>Modelle dazu dienen, sich in der Welt zurecht zu finden</a:t>
            </a:r>
            <a:r>
              <a:rPr lang="de-DE" dirty="0"/>
              <a:t>, d.h. der Modellierer ist gleichzeitig auch Nutzer des Modells. Modellierer und Modellnutzer können aber auch zwei unterschiedliche Subjekte sein.</a:t>
            </a:r>
          </a:p>
          <a:p>
            <a:pPr lvl="1">
              <a:spcBef>
                <a:spcPts val="900"/>
              </a:spcBef>
            </a:pPr>
            <a:r>
              <a:rPr lang="de-DE" dirty="0"/>
              <a:t>Modelle erfüllen auch eine Funktion über die Zeit, d.h. ihre </a:t>
            </a:r>
            <a:r>
              <a:rPr lang="de-DE" dirty="0">
                <a:highlight>
                  <a:srgbClr val="00FF00"/>
                </a:highlight>
              </a:rPr>
              <a:t>Nutzung ist auf einen bestimmten Zeitpunkt oder auf ein definiertes Zeitintervall bezogen</a:t>
            </a:r>
            <a:r>
              <a:rPr lang="de-DE" dirty="0"/>
              <a:t>.</a:t>
            </a:r>
          </a:p>
          <a:p>
            <a:pPr lvl="1">
              <a:spcBef>
                <a:spcPts val="900"/>
              </a:spcBef>
            </a:pPr>
            <a:r>
              <a:rPr lang="de-DE" dirty="0"/>
              <a:t>Modelle werden zu einem bestimmten Zweck geschaffen, sei es, damit ein </a:t>
            </a:r>
            <a:r>
              <a:rPr lang="de-DE" dirty="0">
                <a:highlight>
                  <a:srgbClr val="00FF00"/>
                </a:highlight>
              </a:rPr>
              <a:t>bestimmter Ausschnitt der Wirklichkeit besser verstanden </a:t>
            </a:r>
            <a:r>
              <a:rPr lang="de-DE" dirty="0"/>
              <a:t>werden kann, oder, um einen Bauplan für den Umbau der Wirklichkeit zu bekommen.</a:t>
            </a:r>
          </a:p>
          <a:p>
            <a:endParaRPr lang="de-DE" dirty="0"/>
          </a:p>
        </p:txBody>
      </p:sp>
      <p:sp>
        <p:nvSpPr>
          <p:cNvPr id="4" name="Datumsplatzhalter 3">
            <a:extLst>
              <a:ext uri="{FF2B5EF4-FFF2-40B4-BE49-F238E27FC236}">
                <a16:creationId xmlns:a16="http://schemas.microsoft.com/office/drawing/2014/main" id="{D3B5C48D-7B2A-4DAF-A945-E4C5635DF46F}"/>
              </a:ext>
            </a:extLst>
          </p:cNvPr>
          <p:cNvSpPr>
            <a:spLocks noGrp="1"/>
          </p:cNvSpPr>
          <p:nvPr>
            <p:ph type="dt" sz="half" idx="10"/>
          </p:nvPr>
        </p:nvSpPr>
        <p:spPr/>
        <p:txBody>
          <a:bodyPr/>
          <a:lstStyle/>
          <a:p>
            <a:fld id="{FF0E346C-EDFC-4606-A746-7BB9642EC0A1}" type="datetime1">
              <a:rPr lang="de-DE" smtClean="0"/>
              <a:t>23.05.2019</a:t>
            </a:fld>
            <a:endParaRPr lang="de-DE" dirty="0"/>
          </a:p>
        </p:txBody>
      </p:sp>
      <p:sp>
        <p:nvSpPr>
          <p:cNvPr id="5" name="Fußzeilenplatzhalter 4">
            <a:extLst>
              <a:ext uri="{FF2B5EF4-FFF2-40B4-BE49-F238E27FC236}">
                <a16:creationId xmlns:a16="http://schemas.microsoft.com/office/drawing/2014/main" id="{52BE9D76-E410-49D0-81B4-8D5DF84CF197}"/>
              </a:ext>
            </a:extLst>
          </p:cNvPr>
          <p:cNvSpPr>
            <a:spLocks noGrp="1"/>
          </p:cNvSpPr>
          <p:nvPr>
            <p:ph type="ftr" sz="quarter" idx="11"/>
          </p:nvPr>
        </p:nvSpPr>
        <p:spPr/>
        <p:txBody>
          <a:bodyPr/>
          <a:lstStyle/>
          <a:p>
            <a:r>
              <a:rPr lang="de-DE"/>
              <a:t>JKU SS 2019</a:t>
            </a:r>
            <a:endParaRPr lang="de-DE" dirty="0"/>
          </a:p>
        </p:txBody>
      </p:sp>
      <p:sp>
        <p:nvSpPr>
          <p:cNvPr id="6" name="Foliennummernplatzhalter 5">
            <a:extLst>
              <a:ext uri="{FF2B5EF4-FFF2-40B4-BE49-F238E27FC236}">
                <a16:creationId xmlns:a16="http://schemas.microsoft.com/office/drawing/2014/main" id="{6841E0B4-7535-40FC-A46B-924BC545A3A2}"/>
              </a:ext>
            </a:extLst>
          </p:cNvPr>
          <p:cNvSpPr>
            <a:spLocks noGrp="1"/>
          </p:cNvSpPr>
          <p:nvPr>
            <p:ph type="sldNum" sz="quarter" idx="12"/>
          </p:nvPr>
        </p:nvSpPr>
        <p:spPr/>
        <p:txBody>
          <a:bodyPr/>
          <a:lstStyle/>
          <a:p>
            <a:fld id="{FF5B989B-3D44-4151-A24D-9047C2235009}" type="slidenum">
              <a:rPr lang="de-DE" smtClean="0"/>
              <a:pPr/>
              <a:t>5</a:t>
            </a:fld>
            <a:endParaRPr lang="de-DE" dirty="0"/>
          </a:p>
        </p:txBody>
      </p:sp>
    </p:spTree>
    <p:extLst>
      <p:ext uri="{BB962C8B-B14F-4D97-AF65-F5344CB8AC3E}">
        <p14:creationId xmlns:p14="http://schemas.microsoft.com/office/powerpoint/2010/main" val="3217399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Anforderungen an Modelle</a:t>
            </a:r>
          </a:p>
        </p:txBody>
      </p:sp>
      <p:sp>
        <p:nvSpPr>
          <p:cNvPr id="3" name="Inhaltsplatzhalter 2"/>
          <p:cNvSpPr>
            <a:spLocks noGrp="1"/>
          </p:cNvSpPr>
          <p:nvPr>
            <p:ph idx="1"/>
          </p:nvPr>
        </p:nvSpPr>
        <p:spPr/>
        <p:txBody>
          <a:bodyPr>
            <a:normAutofit/>
          </a:bodyPr>
          <a:lstStyle/>
          <a:p>
            <a:r>
              <a:rPr lang="de-DE" dirty="0"/>
              <a:t>Ausreichende Abbildung bzgl. der relevanten Merkmale notwendig</a:t>
            </a:r>
          </a:p>
          <a:p>
            <a:endParaRPr lang="de-DE" dirty="0"/>
          </a:p>
          <a:p>
            <a:endParaRPr lang="de-DE" dirty="0"/>
          </a:p>
          <a:p>
            <a:endParaRPr lang="de-DE" dirty="0"/>
          </a:p>
          <a:p>
            <a:endParaRPr lang="de-DE" dirty="0"/>
          </a:p>
          <a:p>
            <a:endParaRPr lang="de-DE" dirty="0"/>
          </a:p>
          <a:p>
            <a:r>
              <a:rPr lang="de-DE" dirty="0"/>
              <a:t>Modelle müssen handhabbar sein. Weglassen von Details durch Abstraktion oder Idealisierung</a:t>
            </a:r>
          </a:p>
        </p:txBody>
      </p:sp>
      <p:sp>
        <p:nvSpPr>
          <p:cNvPr id="4" name="Datumsplatzhalter 3"/>
          <p:cNvSpPr>
            <a:spLocks noGrp="1"/>
          </p:cNvSpPr>
          <p:nvPr>
            <p:ph type="dt" sz="half" idx="10"/>
          </p:nvPr>
        </p:nvSpPr>
        <p:spPr/>
        <p:txBody>
          <a:bodyPr/>
          <a:lstStyle/>
          <a:p>
            <a:fld id="{C012C589-C5C6-4C86-BAF6-CF15A7EF28AB}" type="datetime1">
              <a:rPr lang="de-DE" smtClean="0"/>
              <a:t>23.05.2019</a:t>
            </a:fld>
            <a:endParaRPr lang="de-DE"/>
          </a:p>
        </p:txBody>
      </p:sp>
      <p:sp>
        <p:nvSpPr>
          <p:cNvPr id="5" name="Fußzeilenplatzhalter 4"/>
          <p:cNvSpPr>
            <a:spLocks noGrp="1"/>
          </p:cNvSpPr>
          <p:nvPr>
            <p:ph type="ftr" sz="quarter" idx="11"/>
          </p:nvPr>
        </p:nvSpPr>
        <p:spPr/>
        <p:txBody>
          <a:bodyPr/>
          <a:lstStyle/>
          <a:p>
            <a:r>
              <a:rPr lang="en-US" b="1"/>
              <a:t>JKU SS 2019</a:t>
            </a:r>
            <a:endParaRPr lang="de-DE" dirty="0"/>
          </a:p>
        </p:txBody>
      </p:sp>
      <p:sp>
        <p:nvSpPr>
          <p:cNvPr id="6" name="Foliennummernplatzhalter 5"/>
          <p:cNvSpPr>
            <a:spLocks noGrp="1"/>
          </p:cNvSpPr>
          <p:nvPr>
            <p:ph type="sldNum" sz="quarter" idx="12"/>
          </p:nvPr>
        </p:nvSpPr>
        <p:spPr/>
        <p:txBody>
          <a:bodyPr/>
          <a:lstStyle/>
          <a:p>
            <a:fld id="{71F430A0-DF90-4682-B8C1-1BCFE983D179}" type="slidenum">
              <a:rPr lang="de-DE" smtClean="0"/>
              <a:pPr/>
              <a:t>6</a:t>
            </a:fld>
            <a:endParaRPr lang="de-DE"/>
          </a:p>
        </p:txBody>
      </p:sp>
      <p:sp>
        <p:nvSpPr>
          <p:cNvPr id="7" name="Pfeil nach oben und unten 6"/>
          <p:cNvSpPr/>
          <p:nvPr/>
        </p:nvSpPr>
        <p:spPr>
          <a:xfrm>
            <a:off x="2624447" y="2280063"/>
            <a:ext cx="3206337" cy="2280061"/>
          </a:xfrm>
          <a:prstGeom prst="upDownArrow">
            <a:avLst>
              <a:gd name="adj1" fmla="val 64508"/>
              <a:gd name="adj2" fmla="val 24479"/>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2800" b="1" dirty="0"/>
              <a:t>Zielkonflikt</a:t>
            </a:r>
          </a:p>
        </p:txBody>
      </p:sp>
    </p:spTree>
    <p:extLst>
      <p:ext uri="{BB962C8B-B14F-4D97-AF65-F5344CB8AC3E}">
        <p14:creationId xmlns:p14="http://schemas.microsoft.com/office/powerpoint/2010/main" val="2721328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Beispiele Modelltypen</a:t>
            </a:r>
          </a:p>
        </p:txBody>
      </p:sp>
      <p:sp>
        <p:nvSpPr>
          <p:cNvPr id="3" name="Inhaltsplatzhalter 2"/>
          <p:cNvSpPr>
            <a:spLocks noGrp="1"/>
          </p:cNvSpPr>
          <p:nvPr>
            <p:ph idx="1"/>
          </p:nvPr>
        </p:nvSpPr>
        <p:spPr/>
        <p:txBody>
          <a:bodyPr>
            <a:normAutofit/>
          </a:bodyPr>
          <a:lstStyle/>
          <a:p>
            <a:r>
              <a:rPr lang="de-DE" dirty="0"/>
              <a:t>Mentale Modelle: Vorstellung des Prozesses im Kopf</a:t>
            </a:r>
          </a:p>
          <a:p>
            <a:endParaRPr lang="de-DE" dirty="0"/>
          </a:p>
          <a:p>
            <a:r>
              <a:rPr lang="de-DE" dirty="0"/>
              <a:t>Verbale Modelle: Natürlich sprachliche Beschreibung</a:t>
            </a:r>
          </a:p>
          <a:p>
            <a:endParaRPr lang="de-DE" dirty="0"/>
          </a:p>
          <a:p>
            <a:r>
              <a:rPr lang="de-DE" dirty="0"/>
              <a:t>Grafische Modelle: Bilder von Prozessabläufen</a:t>
            </a:r>
          </a:p>
          <a:p>
            <a:endParaRPr lang="de-DE" dirty="0"/>
          </a:p>
          <a:p>
            <a:r>
              <a:rPr lang="de-DE" dirty="0"/>
              <a:t>Materielle Modelle: Modellierungstische</a:t>
            </a:r>
          </a:p>
          <a:p>
            <a:endParaRPr lang="de-DE" dirty="0"/>
          </a:p>
          <a:p>
            <a:r>
              <a:rPr lang="de-DE" dirty="0"/>
              <a:t>Formale Modelle: Mathematik, Ausführbare Workflows</a:t>
            </a:r>
          </a:p>
        </p:txBody>
      </p:sp>
      <p:sp>
        <p:nvSpPr>
          <p:cNvPr id="4" name="Datumsplatzhalter 3"/>
          <p:cNvSpPr>
            <a:spLocks noGrp="1"/>
          </p:cNvSpPr>
          <p:nvPr>
            <p:ph type="dt" sz="half" idx="10"/>
          </p:nvPr>
        </p:nvSpPr>
        <p:spPr/>
        <p:txBody>
          <a:bodyPr/>
          <a:lstStyle/>
          <a:p>
            <a:fld id="{CF73A87D-B249-489D-B1AE-57B7F7B28260}" type="datetime1">
              <a:rPr lang="de-DE" smtClean="0"/>
              <a:t>23.05.2019</a:t>
            </a:fld>
            <a:endParaRPr lang="de-DE"/>
          </a:p>
        </p:txBody>
      </p:sp>
      <p:sp>
        <p:nvSpPr>
          <p:cNvPr id="5" name="Fußzeilenplatzhalter 4"/>
          <p:cNvSpPr>
            <a:spLocks noGrp="1"/>
          </p:cNvSpPr>
          <p:nvPr>
            <p:ph type="ftr" sz="quarter" idx="11"/>
          </p:nvPr>
        </p:nvSpPr>
        <p:spPr/>
        <p:txBody>
          <a:bodyPr/>
          <a:lstStyle/>
          <a:p>
            <a:r>
              <a:rPr lang="en-US" b="1"/>
              <a:t>JKU SS 2019</a:t>
            </a:r>
            <a:endParaRPr lang="de-DE" dirty="0"/>
          </a:p>
        </p:txBody>
      </p:sp>
      <p:sp>
        <p:nvSpPr>
          <p:cNvPr id="6" name="Foliennummernplatzhalter 5"/>
          <p:cNvSpPr>
            <a:spLocks noGrp="1"/>
          </p:cNvSpPr>
          <p:nvPr>
            <p:ph type="sldNum" sz="quarter" idx="12"/>
          </p:nvPr>
        </p:nvSpPr>
        <p:spPr/>
        <p:txBody>
          <a:bodyPr/>
          <a:lstStyle/>
          <a:p>
            <a:fld id="{71F430A0-DF90-4682-B8C1-1BCFE983D179}" type="slidenum">
              <a:rPr lang="de-DE" smtClean="0"/>
              <a:pPr/>
              <a:t>7</a:t>
            </a:fld>
            <a:endParaRPr lang="de-DE"/>
          </a:p>
        </p:txBody>
      </p:sp>
    </p:spTree>
    <p:extLst>
      <p:ext uri="{BB962C8B-B14F-4D97-AF65-F5344CB8AC3E}">
        <p14:creationId xmlns:p14="http://schemas.microsoft.com/office/powerpoint/2010/main" val="1064079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Modelltypen im Prozessmanagement</a:t>
            </a:r>
          </a:p>
        </p:txBody>
      </p:sp>
      <p:sp>
        <p:nvSpPr>
          <p:cNvPr id="3" name="Inhaltsplatzhalter 2"/>
          <p:cNvSpPr>
            <a:spLocks noGrp="1"/>
          </p:cNvSpPr>
          <p:nvPr>
            <p:ph idx="1"/>
          </p:nvPr>
        </p:nvSpPr>
        <p:spPr/>
        <p:txBody>
          <a:bodyPr>
            <a:normAutofit/>
          </a:bodyPr>
          <a:lstStyle/>
          <a:p>
            <a:pPr marL="342900" indent="-342900">
              <a:buFont typeface="Arial" panose="020B0604020202020204" pitchFamily="34" charset="0"/>
              <a:buChar char="•"/>
            </a:pPr>
            <a:r>
              <a:rPr lang="de-DE" dirty="0"/>
              <a:t>Modelle der Sozialwissenschaften</a:t>
            </a:r>
          </a:p>
          <a:p>
            <a:pPr marL="342900" indent="-342900">
              <a:buFont typeface="Arial" panose="020B0604020202020204" pitchFamily="34" charset="0"/>
              <a:buChar char="•"/>
            </a:pPr>
            <a:endParaRPr lang="de-DE" dirty="0"/>
          </a:p>
          <a:p>
            <a:pPr marL="342900" indent="-342900">
              <a:buFont typeface="Arial" panose="020B0604020202020204" pitchFamily="34" charset="0"/>
              <a:buChar char="•"/>
            </a:pPr>
            <a:r>
              <a:rPr lang="de-DE" dirty="0"/>
              <a:t>Modelle der Betriebswirtschaft</a:t>
            </a:r>
          </a:p>
          <a:p>
            <a:pPr marL="342900" indent="-342900">
              <a:buFont typeface="Arial" panose="020B0604020202020204" pitchFamily="34" charset="0"/>
              <a:buChar char="•"/>
            </a:pPr>
            <a:endParaRPr lang="de-DE" dirty="0"/>
          </a:p>
          <a:p>
            <a:pPr marL="342900" indent="-342900">
              <a:buFont typeface="Arial" panose="020B0604020202020204" pitchFamily="34" charset="0"/>
              <a:buChar char="•"/>
            </a:pPr>
            <a:r>
              <a:rPr lang="de-DE" dirty="0"/>
              <a:t>Modelle der </a:t>
            </a:r>
            <a:r>
              <a:rPr lang="de-DE" dirty="0" err="1"/>
              <a:t>Wirtschaftinformatik</a:t>
            </a:r>
            <a:endParaRPr lang="de-DE" dirty="0"/>
          </a:p>
          <a:p>
            <a:pPr marL="342900" indent="-342900">
              <a:buFont typeface="Arial" panose="020B0604020202020204" pitchFamily="34" charset="0"/>
              <a:buChar char="•"/>
            </a:pPr>
            <a:endParaRPr lang="de-DE" dirty="0"/>
          </a:p>
          <a:p>
            <a:pPr marL="342900" indent="-342900">
              <a:buFont typeface="Arial" panose="020B0604020202020204" pitchFamily="34" charset="0"/>
              <a:buChar char="•"/>
            </a:pPr>
            <a:r>
              <a:rPr lang="de-DE" dirty="0"/>
              <a:t>Modelle der Informatik</a:t>
            </a:r>
          </a:p>
        </p:txBody>
      </p:sp>
      <p:sp>
        <p:nvSpPr>
          <p:cNvPr id="4" name="Datumsplatzhalter 3"/>
          <p:cNvSpPr>
            <a:spLocks noGrp="1"/>
          </p:cNvSpPr>
          <p:nvPr>
            <p:ph type="dt" sz="half" idx="10"/>
          </p:nvPr>
        </p:nvSpPr>
        <p:spPr/>
        <p:txBody>
          <a:bodyPr/>
          <a:lstStyle/>
          <a:p>
            <a:fld id="{716D5317-A81A-4DCB-A272-95F3240664BE}" type="datetime1">
              <a:rPr lang="de-DE" smtClean="0"/>
              <a:t>23.05.2019</a:t>
            </a:fld>
            <a:endParaRPr lang="de-DE"/>
          </a:p>
        </p:txBody>
      </p:sp>
      <p:sp>
        <p:nvSpPr>
          <p:cNvPr id="5" name="Fußzeilenplatzhalter 4"/>
          <p:cNvSpPr>
            <a:spLocks noGrp="1"/>
          </p:cNvSpPr>
          <p:nvPr>
            <p:ph type="ftr" sz="quarter" idx="11"/>
          </p:nvPr>
        </p:nvSpPr>
        <p:spPr/>
        <p:txBody>
          <a:bodyPr/>
          <a:lstStyle/>
          <a:p>
            <a:r>
              <a:rPr lang="en-US" b="1"/>
              <a:t>JKU SS 2019</a:t>
            </a:r>
            <a:endParaRPr lang="de-DE" dirty="0"/>
          </a:p>
        </p:txBody>
      </p:sp>
      <p:sp>
        <p:nvSpPr>
          <p:cNvPr id="6" name="Foliennummernplatzhalter 5"/>
          <p:cNvSpPr>
            <a:spLocks noGrp="1"/>
          </p:cNvSpPr>
          <p:nvPr>
            <p:ph type="sldNum" sz="quarter" idx="12"/>
          </p:nvPr>
        </p:nvSpPr>
        <p:spPr/>
        <p:txBody>
          <a:bodyPr/>
          <a:lstStyle/>
          <a:p>
            <a:fld id="{71F430A0-DF90-4682-B8C1-1BCFE983D179}" type="slidenum">
              <a:rPr lang="de-DE" smtClean="0"/>
              <a:pPr/>
              <a:t>8</a:t>
            </a:fld>
            <a:endParaRPr lang="de-DE"/>
          </a:p>
        </p:txBody>
      </p:sp>
    </p:spTree>
    <p:extLst>
      <p:ext uri="{BB962C8B-B14F-4D97-AF65-F5344CB8AC3E}">
        <p14:creationId xmlns:p14="http://schemas.microsoft.com/office/powerpoint/2010/main" val="3139931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Modelle der Sozialwissenschaften</a:t>
            </a:r>
          </a:p>
        </p:txBody>
      </p:sp>
      <p:sp>
        <p:nvSpPr>
          <p:cNvPr id="3" name="Inhaltsplatzhalter 2"/>
          <p:cNvSpPr>
            <a:spLocks noGrp="1"/>
          </p:cNvSpPr>
          <p:nvPr>
            <p:ph idx="1"/>
          </p:nvPr>
        </p:nvSpPr>
        <p:spPr/>
        <p:txBody>
          <a:bodyPr>
            <a:normAutofit/>
          </a:bodyPr>
          <a:lstStyle/>
          <a:p>
            <a:pPr marL="342900" indent="-342900">
              <a:buFont typeface="Arial" panose="020B0604020202020204" pitchFamily="34" charset="0"/>
              <a:buChar char="•"/>
            </a:pPr>
            <a:r>
              <a:rPr lang="de-DE" dirty="0"/>
              <a:t>Taylorismus und Fordismus</a:t>
            </a:r>
          </a:p>
          <a:p>
            <a:pPr marL="342900" indent="-342900">
              <a:buFont typeface="Arial" panose="020B0604020202020204" pitchFamily="34" charset="0"/>
              <a:buChar char="•"/>
            </a:pPr>
            <a:endParaRPr lang="de-DE" dirty="0"/>
          </a:p>
          <a:p>
            <a:pPr marL="342900" indent="-342900">
              <a:buFont typeface="Arial" panose="020B0604020202020204" pitchFamily="34" charset="0"/>
              <a:buChar char="•"/>
            </a:pPr>
            <a:r>
              <a:rPr lang="de-DE" dirty="0"/>
              <a:t>Kommunikatives Handeln nach Habermas</a:t>
            </a:r>
          </a:p>
          <a:p>
            <a:pPr marL="342900" indent="-342900">
              <a:buFont typeface="Arial" panose="020B0604020202020204" pitchFamily="34" charset="0"/>
              <a:buChar char="•"/>
            </a:pPr>
            <a:endParaRPr lang="de-DE" dirty="0"/>
          </a:p>
          <a:p>
            <a:pPr marL="342900" indent="-342900">
              <a:buFont typeface="Arial" panose="020B0604020202020204" pitchFamily="34" charset="0"/>
              <a:buChar char="•"/>
            </a:pPr>
            <a:r>
              <a:rPr lang="de-DE" dirty="0"/>
              <a:t>Soziale Systeme nach Luhmann</a:t>
            </a:r>
          </a:p>
          <a:p>
            <a:pPr marL="342900" indent="-342900">
              <a:buFont typeface="Arial" panose="020B0604020202020204" pitchFamily="34" charset="0"/>
              <a:buChar char="•"/>
            </a:pPr>
            <a:endParaRPr lang="de-DE" dirty="0"/>
          </a:p>
          <a:p>
            <a:pPr marL="342900" indent="-342900">
              <a:buFont typeface="Arial" panose="020B0604020202020204" pitchFamily="34" charset="0"/>
              <a:buChar char="•"/>
            </a:pPr>
            <a:r>
              <a:rPr lang="de-DE" dirty="0"/>
              <a:t>Organisationen</a:t>
            </a:r>
          </a:p>
        </p:txBody>
      </p:sp>
      <p:sp>
        <p:nvSpPr>
          <p:cNvPr id="4" name="Datumsplatzhalter 3"/>
          <p:cNvSpPr>
            <a:spLocks noGrp="1"/>
          </p:cNvSpPr>
          <p:nvPr>
            <p:ph type="dt" sz="half" idx="10"/>
          </p:nvPr>
        </p:nvSpPr>
        <p:spPr/>
        <p:txBody>
          <a:bodyPr/>
          <a:lstStyle/>
          <a:p>
            <a:fld id="{248AB00D-5AD8-4A1C-8918-C0E8C78A58E6}" type="datetime1">
              <a:rPr lang="de-DE" smtClean="0"/>
              <a:t>23.05.2019</a:t>
            </a:fld>
            <a:endParaRPr lang="de-DE"/>
          </a:p>
        </p:txBody>
      </p:sp>
      <p:sp>
        <p:nvSpPr>
          <p:cNvPr id="5" name="Fußzeilenplatzhalter 4"/>
          <p:cNvSpPr>
            <a:spLocks noGrp="1"/>
          </p:cNvSpPr>
          <p:nvPr>
            <p:ph type="ftr" sz="quarter" idx="11"/>
          </p:nvPr>
        </p:nvSpPr>
        <p:spPr/>
        <p:txBody>
          <a:bodyPr/>
          <a:lstStyle/>
          <a:p>
            <a:r>
              <a:rPr lang="en-US" b="1"/>
              <a:t>JKU SS 2019</a:t>
            </a:r>
            <a:endParaRPr lang="de-DE" dirty="0"/>
          </a:p>
        </p:txBody>
      </p:sp>
      <p:sp>
        <p:nvSpPr>
          <p:cNvPr id="6" name="Foliennummernplatzhalter 5"/>
          <p:cNvSpPr>
            <a:spLocks noGrp="1"/>
          </p:cNvSpPr>
          <p:nvPr>
            <p:ph type="sldNum" sz="quarter" idx="12"/>
          </p:nvPr>
        </p:nvSpPr>
        <p:spPr/>
        <p:txBody>
          <a:bodyPr/>
          <a:lstStyle/>
          <a:p>
            <a:fld id="{71F430A0-DF90-4682-B8C1-1BCFE983D179}" type="slidenum">
              <a:rPr lang="de-DE" smtClean="0"/>
              <a:pPr/>
              <a:t>9</a:t>
            </a:fld>
            <a:endParaRPr lang="de-DE"/>
          </a:p>
        </p:txBody>
      </p:sp>
    </p:spTree>
    <p:extLst>
      <p:ext uri="{BB962C8B-B14F-4D97-AF65-F5344CB8AC3E}">
        <p14:creationId xmlns:p14="http://schemas.microsoft.com/office/powerpoint/2010/main" val="409988787"/>
      </p:ext>
    </p:extLst>
  </p:cSld>
  <p:clrMapOvr>
    <a:masterClrMapping/>
  </p:clrMapOvr>
</p:sld>
</file>

<file path=ppt/theme/theme1.xml><?xml version="1.0" encoding="utf-8"?>
<a:theme xmlns:a="http://schemas.openxmlformats.org/drawingml/2006/main" name="201200304-SOA-Tage">
  <a:themeElements>
    <a:clrScheme name="I2PM_Farben">
      <a:dk1>
        <a:srgbClr val="3E3D40"/>
      </a:dk1>
      <a:lt1>
        <a:sysClr val="window" lastClr="FFFFFF"/>
      </a:lt1>
      <a:dk2>
        <a:srgbClr val="97BF0D"/>
      </a:dk2>
      <a:lt2>
        <a:srgbClr val="FFFFFF"/>
      </a:lt2>
      <a:accent1>
        <a:srgbClr val="000000"/>
      </a:accent1>
      <a:accent2>
        <a:srgbClr val="E2007A"/>
      </a:accent2>
      <a:accent3>
        <a:srgbClr val="E7511E"/>
      </a:accent3>
      <a:accent4>
        <a:srgbClr val="97BF0D"/>
      </a:accent4>
      <a:accent5>
        <a:srgbClr val="FFFFFF"/>
      </a:accent5>
      <a:accent6>
        <a:srgbClr val="8B8B8B"/>
      </a:accent6>
      <a:hlink>
        <a:srgbClr val="171717"/>
      </a:hlink>
      <a:folHlink>
        <a:srgbClr val="E7511E"/>
      </a:folHlink>
    </a:clrScheme>
    <a:fontScheme name="Larissa Klassisch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1984</Words>
  <Application>Microsoft Office PowerPoint</Application>
  <PresentationFormat>Bildschirmpräsentation (4:3)</PresentationFormat>
  <Paragraphs>785</Paragraphs>
  <Slides>46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46</vt:i4>
      </vt:variant>
    </vt:vector>
  </HeadingPairs>
  <TitlesOfParts>
    <vt:vector size="50" baseType="lpstr">
      <vt:lpstr>Arial</vt:lpstr>
      <vt:lpstr>Arial Black</vt:lpstr>
      <vt:lpstr>Calibri</vt:lpstr>
      <vt:lpstr>201200304-SOA-Tage</vt:lpstr>
      <vt:lpstr>Modellbildung</vt:lpstr>
      <vt:lpstr>Modelle sind eine subjektive Sicht auf die Welt</vt:lpstr>
      <vt:lpstr>Modellbildung</vt:lpstr>
      <vt:lpstr>Modellbildung</vt:lpstr>
      <vt:lpstr>Modellbildung</vt:lpstr>
      <vt:lpstr>Anforderungen an Modelle</vt:lpstr>
      <vt:lpstr>Beispiele Modelltypen</vt:lpstr>
      <vt:lpstr>Modelltypen im Prozessmanagement</vt:lpstr>
      <vt:lpstr>Modelle der Sozialwissenschaften</vt:lpstr>
      <vt:lpstr>Taylorismus und Fordismus(1)</vt:lpstr>
      <vt:lpstr>Taylorismus und Fordismus(2)</vt:lpstr>
      <vt:lpstr>Kommunikatives Handeln nach Habermas</vt:lpstr>
      <vt:lpstr>Soziale Systeme nach Luhmann</vt:lpstr>
      <vt:lpstr>Organisation</vt:lpstr>
      <vt:lpstr>Modelle der Betriebswirtschaft</vt:lpstr>
      <vt:lpstr>Canvas</vt:lpstr>
      <vt:lpstr>Ziele und Strategie: Vier Sektoren der Balanced Scorecard</vt:lpstr>
      <vt:lpstr>Beispiel einer Wirkungskette</vt:lpstr>
      <vt:lpstr>Was ist ein gutes Unternehmen: Kriterien des EFQM-Modell</vt:lpstr>
      <vt:lpstr>Prozessmodell ISO 9001</vt:lpstr>
      <vt:lpstr>Value Network</vt:lpstr>
      <vt:lpstr>Modelle der Wirtschaftsinformatik</vt:lpstr>
      <vt:lpstr>Zachmann Framework</vt:lpstr>
      <vt:lpstr>TOGAF</vt:lpstr>
      <vt:lpstr>Archimate</vt:lpstr>
      <vt:lpstr>Beziehung TOGAF und Archimate</vt:lpstr>
      <vt:lpstr>ARIS Haus Allgemein</vt:lpstr>
      <vt:lpstr>Weitere Modelltypen in ARIS</vt:lpstr>
      <vt:lpstr>ITIL</vt:lpstr>
      <vt:lpstr>Modelle der Informatik</vt:lpstr>
      <vt:lpstr>Informationen</vt:lpstr>
      <vt:lpstr>Entity Relationship Diagramm</vt:lpstr>
      <vt:lpstr>Flußdiagramm</vt:lpstr>
      <vt:lpstr>Erweiterte EPK</vt:lpstr>
      <vt:lpstr>Petrinetze (1)</vt:lpstr>
      <vt:lpstr>Petrinetze (2)</vt:lpstr>
      <vt:lpstr>Petrinetze (3)</vt:lpstr>
      <vt:lpstr>Prozessinteraktion in CCS</vt:lpstr>
      <vt:lpstr>Beispiel eines Prozesses in CCS beschrieben</vt:lpstr>
      <vt:lpstr>Abstract State Machine</vt:lpstr>
      <vt:lpstr>Beispiel einer ASM</vt:lpstr>
      <vt:lpstr>Klassen und Objekte</vt:lpstr>
      <vt:lpstr>Beschreibung von Klassen</vt:lpstr>
      <vt:lpstr>Vererbung von Klassen</vt:lpstr>
      <vt:lpstr>Andere Beziehungen zwischen Klassen oder Objekten</vt:lpstr>
      <vt:lpstr>Wie alles zusammenwirkt!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Geschäftsprozesse Realisieren2-V04-Kapitel 1</dc:title>
  <dc:creator>Albert Fleischmann</dc:creator>
  <cp:lastModifiedBy>Albert Fleischmann</cp:lastModifiedBy>
  <cp:revision>152</cp:revision>
  <dcterms:created xsi:type="dcterms:W3CDTF">2013-09-24T11:45:56Z</dcterms:created>
  <dcterms:modified xsi:type="dcterms:W3CDTF">2019-05-23T15:32:20Z</dcterms:modified>
</cp:coreProperties>
</file>